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0"/>
  </p:notesMasterIdLst>
  <p:sldIdLst>
    <p:sldId id="314" r:id="rId2"/>
    <p:sldId id="316" r:id="rId3"/>
    <p:sldId id="256" r:id="rId4"/>
    <p:sldId id="257" r:id="rId5"/>
    <p:sldId id="317" r:id="rId6"/>
    <p:sldId id="318" r:id="rId7"/>
    <p:sldId id="319" r:id="rId8"/>
    <p:sldId id="320" r:id="rId9"/>
    <p:sldId id="259" r:id="rId10"/>
    <p:sldId id="322" r:id="rId11"/>
    <p:sldId id="323" r:id="rId12"/>
    <p:sldId id="325" r:id="rId13"/>
    <p:sldId id="331" r:id="rId14"/>
    <p:sldId id="326" r:id="rId15"/>
    <p:sldId id="327" r:id="rId16"/>
    <p:sldId id="328" r:id="rId17"/>
    <p:sldId id="330" r:id="rId18"/>
    <p:sldId id="329" r:id="rId19"/>
  </p:sldIdLst>
  <p:sldSz cx="9144000" cy="5143500" type="screen16x9"/>
  <p:notesSz cx="6858000" cy="9144000"/>
  <p:embeddedFontLst>
    <p:embeddedFont>
      <p:font typeface="Comfortaa" panose="020B0604020202020204" charset="0"/>
      <p:regular r:id="rId21"/>
      <p:bold r:id="rId22"/>
    </p:embeddedFont>
    <p:embeddedFont>
      <p:font typeface="Fredericka the Great" panose="020B0604020202020204" charset="0"/>
      <p:regular r:id="rId23"/>
    </p:embeddedFont>
    <p:embeddedFont>
      <p:font typeface="Montserrat" panose="00000500000000000000" pitchFamily="2" charset="0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Roboto Condensed Light" panose="02000000000000000000" pitchFamily="2" charset="0"/>
      <p:regular r:id="rId32"/>
      <p:italic r:id="rId33"/>
    </p:embeddedFont>
    <p:embeddedFont>
      <p:font typeface="Sue Ellen Francisco" panose="020B0604020202020204" charset="0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93FF"/>
    <a:srgbClr val="0053FA"/>
    <a:srgbClr val="65D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08BF0FC-6517-4D7D-928A-BCB35AD0C5DE}">
  <a:tblStyle styleId="{108BF0FC-6517-4D7D-928A-BCB35AD0C5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4" d="100"/>
          <a:sy n="84" d="100"/>
        </p:scale>
        <p:origin x="780" y="-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B19F70-C537-4466-8EB2-207365B61EA4}" type="doc">
      <dgm:prSet loTypeId="urn:microsoft.com/office/officeart/2005/8/layout/list1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0D338915-93DB-41DD-86D4-97DEB1B005F0}">
      <dgm:prSet phldrT="[Text]"/>
      <dgm:spPr/>
      <dgm:t>
        <a:bodyPr/>
        <a:lstStyle/>
        <a:p>
          <a:r>
            <a:rPr lang="en-US" dirty="0"/>
            <a:t>I. </a:t>
          </a:r>
          <a:r>
            <a:rPr lang="en-US" dirty="0" err="1"/>
            <a:t>Tác</a:t>
          </a:r>
          <a:r>
            <a:rPr lang="en-US" dirty="0"/>
            <a:t> </a:t>
          </a:r>
          <a:r>
            <a:rPr lang="en-US" dirty="0" err="1"/>
            <a:t>giả</a:t>
          </a:r>
          <a:r>
            <a:rPr lang="en-US" dirty="0"/>
            <a:t>, </a:t>
          </a:r>
          <a:r>
            <a:rPr lang="en-US" dirty="0" err="1"/>
            <a:t>tác</a:t>
          </a:r>
          <a:r>
            <a:rPr lang="en-US" dirty="0"/>
            <a:t> </a:t>
          </a:r>
          <a:r>
            <a:rPr lang="en-US" dirty="0" err="1"/>
            <a:t>phẩm</a:t>
          </a:r>
          <a:endParaRPr lang="vi-VN" dirty="0"/>
        </a:p>
      </dgm:t>
    </dgm:pt>
    <dgm:pt modelId="{C59FE86A-1F5E-4B11-A5F4-2A5FEFC2F034}" type="parTrans" cxnId="{2DBA2EA8-DD43-4A97-AFD9-B79E8660197F}">
      <dgm:prSet/>
      <dgm:spPr/>
      <dgm:t>
        <a:bodyPr/>
        <a:lstStyle/>
        <a:p>
          <a:endParaRPr lang="vi-VN"/>
        </a:p>
      </dgm:t>
    </dgm:pt>
    <dgm:pt modelId="{81E3CB96-E834-436C-9C00-1519087C6748}" type="sibTrans" cxnId="{2DBA2EA8-DD43-4A97-AFD9-B79E8660197F}">
      <dgm:prSet/>
      <dgm:spPr/>
      <dgm:t>
        <a:bodyPr/>
        <a:lstStyle/>
        <a:p>
          <a:endParaRPr lang="vi-VN"/>
        </a:p>
      </dgm:t>
    </dgm:pt>
    <dgm:pt modelId="{F274B0DD-B388-4B47-964C-05B6F902C1CA}">
      <dgm:prSet phldrT="[Text]"/>
      <dgm:spPr/>
      <dgm:t>
        <a:bodyPr/>
        <a:lstStyle/>
        <a:p>
          <a:r>
            <a:rPr lang="en-US" dirty="0"/>
            <a:t>II. </a:t>
          </a:r>
          <a:r>
            <a:rPr lang="en-US" dirty="0" err="1"/>
            <a:t>Đọc</a:t>
          </a:r>
          <a:r>
            <a:rPr lang="en-US" dirty="0"/>
            <a:t> – </a:t>
          </a:r>
          <a:r>
            <a:rPr lang="en-US" dirty="0" err="1"/>
            <a:t>hiểu</a:t>
          </a:r>
          <a:r>
            <a:rPr lang="en-US" dirty="0"/>
            <a:t> </a:t>
          </a:r>
          <a:r>
            <a:rPr lang="en-US" dirty="0" err="1"/>
            <a:t>văn</a:t>
          </a:r>
          <a:r>
            <a:rPr lang="en-US" dirty="0"/>
            <a:t> </a:t>
          </a:r>
          <a:r>
            <a:rPr lang="en-US" dirty="0" err="1"/>
            <a:t>bản</a:t>
          </a:r>
          <a:endParaRPr lang="vi-VN" dirty="0"/>
        </a:p>
      </dgm:t>
    </dgm:pt>
    <dgm:pt modelId="{8ADDBEA1-47F5-4BDE-9DB4-A7CBBC077AE1}" type="parTrans" cxnId="{4274AC3E-C0B5-4D29-AD93-619EDC0879C9}">
      <dgm:prSet/>
      <dgm:spPr/>
      <dgm:t>
        <a:bodyPr/>
        <a:lstStyle/>
        <a:p>
          <a:endParaRPr lang="vi-VN"/>
        </a:p>
      </dgm:t>
    </dgm:pt>
    <dgm:pt modelId="{C1429458-4E4E-4952-B143-945246C8CCF8}" type="sibTrans" cxnId="{4274AC3E-C0B5-4D29-AD93-619EDC0879C9}">
      <dgm:prSet/>
      <dgm:spPr/>
      <dgm:t>
        <a:bodyPr/>
        <a:lstStyle/>
        <a:p>
          <a:endParaRPr lang="vi-VN"/>
        </a:p>
      </dgm:t>
    </dgm:pt>
    <dgm:pt modelId="{5B02C129-9FB4-41B9-B165-5AE7ABCCFD8A}">
      <dgm:prSet phldrT="[Text]"/>
      <dgm:spPr/>
      <dgm:t>
        <a:bodyPr/>
        <a:lstStyle/>
        <a:p>
          <a:r>
            <a:rPr lang="en-US" dirty="0"/>
            <a:t>II. </a:t>
          </a:r>
          <a:r>
            <a:rPr lang="en-US" dirty="0" err="1"/>
            <a:t>Tổng</a:t>
          </a:r>
          <a:r>
            <a:rPr lang="en-US" dirty="0"/>
            <a:t> </a:t>
          </a:r>
          <a:r>
            <a:rPr lang="en-US" dirty="0" err="1"/>
            <a:t>kết</a:t>
          </a:r>
          <a:endParaRPr lang="vi-VN" dirty="0"/>
        </a:p>
      </dgm:t>
    </dgm:pt>
    <dgm:pt modelId="{18BF6AED-12F6-4AEC-8FAD-825FCFB94D54}" type="parTrans" cxnId="{CC454394-D013-4B13-8A3B-DEE724EAD8A9}">
      <dgm:prSet/>
      <dgm:spPr/>
      <dgm:t>
        <a:bodyPr/>
        <a:lstStyle/>
        <a:p>
          <a:endParaRPr lang="vi-VN"/>
        </a:p>
      </dgm:t>
    </dgm:pt>
    <dgm:pt modelId="{134A793B-2561-4E69-A139-999E4588D57F}" type="sibTrans" cxnId="{CC454394-D013-4B13-8A3B-DEE724EAD8A9}">
      <dgm:prSet/>
      <dgm:spPr/>
      <dgm:t>
        <a:bodyPr/>
        <a:lstStyle/>
        <a:p>
          <a:endParaRPr lang="vi-VN"/>
        </a:p>
      </dgm:t>
    </dgm:pt>
    <dgm:pt modelId="{D9AF6D20-BAD4-42D9-A017-0D507ED11574}">
      <dgm:prSet/>
      <dgm:spPr/>
      <dgm:t>
        <a:bodyPr/>
        <a:lstStyle/>
        <a:p>
          <a:r>
            <a:rPr lang="en-US" dirty="0">
              <a:solidFill>
                <a:schemeClr val="bg2">
                  <a:lumMod val="40000"/>
                  <a:lumOff val="60000"/>
                </a:schemeClr>
              </a:solidFill>
            </a:rPr>
            <a:t>1. </a:t>
          </a:r>
          <a:r>
            <a:rPr lang="en-US" dirty="0" err="1">
              <a:solidFill>
                <a:schemeClr val="bg2">
                  <a:lumMod val="40000"/>
                  <a:lumOff val="60000"/>
                </a:schemeClr>
              </a:solidFill>
            </a:rPr>
            <a:t>Hiệp</a:t>
          </a:r>
          <a:r>
            <a:rPr lang="en-US" dirty="0">
              <a:solidFill>
                <a:schemeClr val="bg2">
                  <a:lumMod val="40000"/>
                  <a:lumOff val="60000"/>
                </a:schemeClr>
              </a:solidFill>
            </a:rPr>
            <a:t> </a:t>
          </a:r>
          <a:r>
            <a:rPr lang="en-US" dirty="0" err="1">
              <a:solidFill>
                <a:schemeClr val="bg2">
                  <a:lumMod val="40000"/>
                  <a:lumOff val="60000"/>
                </a:schemeClr>
              </a:solidFill>
            </a:rPr>
            <a:t>sĩ</a:t>
          </a:r>
          <a:r>
            <a:rPr lang="en-US" dirty="0">
              <a:solidFill>
                <a:schemeClr val="bg2">
                  <a:lumMod val="40000"/>
                  <a:lumOff val="60000"/>
                </a:schemeClr>
              </a:solidFill>
            </a:rPr>
            <a:t> </a:t>
          </a:r>
          <a:r>
            <a:rPr lang="en-US" dirty="0" err="1">
              <a:solidFill>
                <a:schemeClr val="bg2">
                  <a:lumMod val="40000"/>
                  <a:lumOff val="60000"/>
                </a:schemeClr>
              </a:solidFill>
            </a:rPr>
            <a:t>Đôn</a:t>
          </a:r>
          <a:r>
            <a:rPr lang="en-US" dirty="0">
              <a:solidFill>
                <a:schemeClr val="bg2">
                  <a:lumMod val="40000"/>
                  <a:lumOff val="60000"/>
                </a:schemeClr>
              </a:solidFill>
            </a:rPr>
            <a:t>-ki-</a:t>
          </a:r>
          <a:r>
            <a:rPr lang="en-US" dirty="0" err="1">
              <a:solidFill>
                <a:schemeClr val="bg2">
                  <a:lumMod val="40000"/>
                  <a:lumOff val="60000"/>
                </a:schemeClr>
              </a:solidFill>
            </a:rPr>
            <a:t>hô</a:t>
          </a:r>
          <a:r>
            <a:rPr lang="en-US" dirty="0">
              <a:solidFill>
                <a:schemeClr val="bg2">
                  <a:lumMod val="40000"/>
                  <a:lumOff val="60000"/>
                </a:schemeClr>
              </a:solidFill>
            </a:rPr>
            <a:t>-</a:t>
          </a:r>
          <a:r>
            <a:rPr lang="en-US" dirty="0" err="1">
              <a:solidFill>
                <a:schemeClr val="bg2">
                  <a:lumMod val="40000"/>
                  <a:lumOff val="60000"/>
                </a:schemeClr>
              </a:solidFill>
            </a:rPr>
            <a:t>tê</a:t>
          </a:r>
          <a:endParaRPr lang="vi-VN" dirty="0">
            <a:solidFill>
              <a:schemeClr val="bg2">
                <a:lumMod val="40000"/>
                <a:lumOff val="60000"/>
              </a:schemeClr>
            </a:solidFill>
          </a:endParaRPr>
        </a:p>
      </dgm:t>
    </dgm:pt>
    <dgm:pt modelId="{1AE81E0A-1A62-47F7-A7BA-BA10D148FE10}" type="parTrans" cxnId="{0FB93B4A-D03B-4C8A-BD25-6D15558DF743}">
      <dgm:prSet/>
      <dgm:spPr/>
      <dgm:t>
        <a:bodyPr/>
        <a:lstStyle/>
        <a:p>
          <a:endParaRPr lang="vi-VN"/>
        </a:p>
      </dgm:t>
    </dgm:pt>
    <dgm:pt modelId="{09609C16-5D81-40CD-8698-2EC8DFB792D7}" type="sibTrans" cxnId="{0FB93B4A-D03B-4C8A-BD25-6D15558DF743}">
      <dgm:prSet/>
      <dgm:spPr/>
      <dgm:t>
        <a:bodyPr/>
        <a:lstStyle/>
        <a:p>
          <a:endParaRPr lang="vi-VN"/>
        </a:p>
      </dgm:t>
    </dgm:pt>
    <dgm:pt modelId="{45D2D751-776E-40F3-82A7-288A0363DC67}">
      <dgm:prSet/>
      <dgm:spPr/>
      <dgm:t>
        <a:bodyPr/>
        <a:lstStyle/>
        <a:p>
          <a:r>
            <a:rPr lang="en-US" dirty="0">
              <a:solidFill>
                <a:schemeClr val="bg2">
                  <a:lumMod val="40000"/>
                  <a:lumOff val="60000"/>
                </a:schemeClr>
              </a:solidFill>
            </a:rPr>
            <a:t>2. </a:t>
          </a:r>
          <a:r>
            <a:rPr lang="en-US" dirty="0" err="1">
              <a:solidFill>
                <a:schemeClr val="bg2">
                  <a:lumMod val="40000"/>
                  <a:lumOff val="60000"/>
                </a:schemeClr>
              </a:solidFill>
            </a:rPr>
            <a:t>Giám</a:t>
          </a:r>
          <a:r>
            <a:rPr lang="en-US" dirty="0">
              <a:solidFill>
                <a:schemeClr val="bg2">
                  <a:lumMod val="40000"/>
                  <a:lumOff val="60000"/>
                </a:schemeClr>
              </a:solidFill>
            </a:rPr>
            <a:t> </a:t>
          </a:r>
          <a:r>
            <a:rPr lang="en-US" dirty="0" err="1">
              <a:solidFill>
                <a:schemeClr val="bg2">
                  <a:lumMod val="40000"/>
                  <a:lumOff val="60000"/>
                </a:schemeClr>
              </a:solidFill>
            </a:rPr>
            <a:t>mã</a:t>
          </a:r>
          <a:r>
            <a:rPr lang="en-US" dirty="0">
              <a:solidFill>
                <a:schemeClr val="bg2">
                  <a:lumMod val="40000"/>
                  <a:lumOff val="60000"/>
                </a:schemeClr>
              </a:solidFill>
            </a:rPr>
            <a:t> </a:t>
          </a:r>
          <a:r>
            <a:rPr lang="en-US" dirty="0" err="1">
              <a:solidFill>
                <a:schemeClr val="bg2">
                  <a:lumMod val="40000"/>
                  <a:lumOff val="60000"/>
                </a:schemeClr>
              </a:solidFill>
            </a:rPr>
            <a:t>Xa</a:t>
          </a:r>
          <a:r>
            <a:rPr lang="en-US" dirty="0">
              <a:solidFill>
                <a:schemeClr val="bg2">
                  <a:lumMod val="40000"/>
                  <a:lumOff val="60000"/>
                </a:schemeClr>
              </a:solidFill>
            </a:rPr>
            <a:t>-</a:t>
          </a:r>
          <a:r>
            <a:rPr lang="en-US" dirty="0" err="1">
              <a:solidFill>
                <a:schemeClr val="bg2">
                  <a:lumMod val="40000"/>
                  <a:lumOff val="60000"/>
                </a:schemeClr>
              </a:solidFill>
            </a:rPr>
            <a:t>chô</a:t>
          </a:r>
          <a:r>
            <a:rPr lang="en-US" dirty="0">
              <a:solidFill>
                <a:schemeClr val="bg2">
                  <a:lumMod val="40000"/>
                  <a:lumOff val="60000"/>
                </a:schemeClr>
              </a:solidFill>
            </a:rPr>
            <a:t>-pan-</a:t>
          </a:r>
          <a:r>
            <a:rPr lang="en-US" dirty="0" err="1">
              <a:solidFill>
                <a:schemeClr val="bg2">
                  <a:lumMod val="40000"/>
                  <a:lumOff val="60000"/>
                </a:schemeClr>
              </a:solidFill>
            </a:rPr>
            <a:t>xa</a:t>
          </a:r>
          <a:endParaRPr lang="vi-VN" dirty="0">
            <a:solidFill>
              <a:schemeClr val="bg2">
                <a:lumMod val="40000"/>
                <a:lumOff val="60000"/>
              </a:schemeClr>
            </a:solidFill>
          </a:endParaRPr>
        </a:p>
      </dgm:t>
    </dgm:pt>
    <dgm:pt modelId="{C8C9DDE0-1CF7-47A5-9C4D-5D3E8649EE32}" type="parTrans" cxnId="{E7C1C79D-E74D-46DE-80EA-48025A9A7DCE}">
      <dgm:prSet/>
      <dgm:spPr/>
      <dgm:t>
        <a:bodyPr/>
        <a:lstStyle/>
        <a:p>
          <a:endParaRPr lang="vi-VN"/>
        </a:p>
      </dgm:t>
    </dgm:pt>
    <dgm:pt modelId="{76F0BCB3-F540-484F-BE4C-524A83E64054}" type="sibTrans" cxnId="{E7C1C79D-E74D-46DE-80EA-48025A9A7DCE}">
      <dgm:prSet/>
      <dgm:spPr/>
      <dgm:t>
        <a:bodyPr/>
        <a:lstStyle/>
        <a:p>
          <a:endParaRPr lang="vi-VN"/>
        </a:p>
      </dgm:t>
    </dgm:pt>
    <dgm:pt modelId="{40BA1698-52A1-40A1-BB27-4AEEE29F0ABE}">
      <dgm:prSet/>
      <dgm:spPr/>
      <dgm:t>
        <a:bodyPr/>
        <a:lstStyle/>
        <a:p>
          <a:r>
            <a:rPr lang="en-US" dirty="0">
              <a:solidFill>
                <a:schemeClr val="bg2">
                  <a:lumMod val="40000"/>
                  <a:lumOff val="60000"/>
                </a:schemeClr>
              </a:solidFill>
            </a:rPr>
            <a:t>3. </a:t>
          </a:r>
          <a:r>
            <a:rPr lang="en-US" dirty="0" err="1">
              <a:solidFill>
                <a:schemeClr val="bg2">
                  <a:lumMod val="40000"/>
                  <a:lumOff val="60000"/>
                </a:schemeClr>
              </a:solidFill>
            </a:rPr>
            <a:t>Cặp</a:t>
          </a:r>
          <a:r>
            <a:rPr lang="en-US" dirty="0">
              <a:solidFill>
                <a:schemeClr val="bg2">
                  <a:lumMod val="40000"/>
                  <a:lumOff val="60000"/>
                </a:schemeClr>
              </a:solidFill>
            </a:rPr>
            <a:t> </a:t>
          </a:r>
          <a:r>
            <a:rPr lang="en-US" dirty="0" err="1">
              <a:solidFill>
                <a:schemeClr val="bg2">
                  <a:lumMod val="40000"/>
                  <a:lumOff val="60000"/>
                </a:schemeClr>
              </a:solidFill>
            </a:rPr>
            <a:t>nhân</a:t>
          </a:r>
          <a:r>
            <a:rPr lang="en-US" dirty="0">
              <a:solidFill>
                <a:schemeClr val="bg2">
                  <a:lumMod val="40000"/>
                  <a:lumOff val="60000"/>
                </a:schemeClr>
              </a:solidFill>
            </a:rPr>
            <a:t> </a:t>
          </a:r>
          <a:r>
            <a:rPr lang="en-US" dirty="0" err="1">
              <a:solidFill>
                <a:schemeClr val="accent4">
                  <a:lumMod val="60000"/>
                  <a:lumOff val="40000"/>
                </a:schemeClr>
              </a:solidFill>
            </a:rPr>
            <a:t>vật</a:t>
          </a:r>
          <a:r>
            <a:rPr lang="en-US" dirty="0">
              <a:solidFill>
                <a:schemeClr val="accent4">
                  <a:lumMod val="60000"/>
                  <a:lumOff val="40000"/>
                </a:schemeClr>
              </a:solidFill>
            </a:rPr>
            <a:t> </a:t>
          </a:r>
          <a:r>
            <a:rPr lang="en-US" dirty="0" err="1">
              <a:solidFill>
                <a:schemeClr val="accent4">
                  <a:lumMod val="60000"/>
                  <a:lumOff val="40000"/>
                </a:schemeClr>
              </a:solidFill>
            </a:rPr>
            <a:t>tương</a:t>
          </a:r>
          <a:r>
            <a:rPr lang="en-US" dirty="0">
              <a:solidFill>
                <a:schemeClr val="accent4">
                  <a:lumMod val="60000"/>
                  <a:lumOff val="40000"/>
                </a:schemeClr>
              </a:solidFill>
            </a:rPr>
            <a:t> </a:t>
          </a:r>
          <a:r>
            <a:rPr lang="en-US" dirty="0" err="1">
              <a:solidFill>
                <a:schemeClr val="accent4">
                  <a:lumMod val="60000"/>
                  <a:lumOff val="40000"/>
                </a:schemeClr>
              </a:solidFill>
            </a:rPr>
            <a:t>phản</a:t>
          </a:r>
          <a:endParaRPr lang="vi-VN" dirty="0">
            <a:solidFill>
              <a:schemeClr val="accent4">
                <a:lumMod val="60000"/>
                <a:lumOff val="40000"/>
              </a:schemeClr>
            </a:solidFill>
          </a:endParaRPr>
        </a:p>
      </dgm:t>
    </dgm:pt>
    <dgm:pt modelId="{0FE8CA01-09CE-4103-9E90-E20C04AF6AB0}" type="parTrans" cxnId="{837867DD-F771-4F9D-8186-A17463FAECE7}">
      <dgm:prSet/>
      <dgm:spPr/>
      <dgm:t>
        <a:bodyPr/>
        <a:lstStyle/>
        <a:p>
          <a:endParaRPr lang="vi-VN"/>
        </a:p>
      </dgm:t>
    </dgm:pt>
    <dgm:pt modelId="{6D93913B-9CC8-424F-8DFC-6DF55DEEC100}" type="sibTrans" cxnId="{837867DD-F771-4F9D-8186-A17463FAECE7}">
      <dgm:prSet/>
      <dgm:spPr/>
      <dgm:t>
        <a:bodyPr/>
        <a:lstStyle/>
        <a:p>
          <a:endParaRPr lang="vi-VN"/>
        </a:p>
      </dgm:t>
    </dgm:pt>
    <dgm:pt modelId="{8E4EBD86-1B78-4C11-8E27-D6EECAAA7439}">
      <dgm:prSet/>
      <dgm:spPr/>
      <dgm:t>
        <a:bodyPr/>
        <a:lstStyle/>
        <a:p>
          <a:r>
            <a:rPr lang="en-US" dirty="0">
              <a:solidFill>
                <a:schemeClr val="bg2">
                  <a:lumMod val="40000"/>
                  <a:lumOff val="60000"/>
                </a:schemeClr>
              </a:solidFill>
            </a:rPr>
            <a:t>1. </a:t>
          </a:r>
          <a:r>
            <a:rPr lang="en-US" dirty="0" err="1">
              <a:solidFill>
                <a:schemeClr val="bg2">
                  <a:lumMod val="40000"/>
                  <a:lumOff val="60000"/>
                </a:schemeClr>
              </a:solidFill>
            </a:rPr>
            <a:t>Nghệ</a:t>
          </a:r>
          <a:r>
            <a:rPr lang="en-US" dirty="0">
              <a:solidFill>
                <a:schemeClr val="bg2">
                  <a:lumMod val="40000"/>
                  <a:lumOff val="60000"/>
                </a:schemeClr>
              </a:solidFill>
            </a:rPr>
            <a:t> </a:t>
          </a:r>
          <a:r>
            <a:rPr lang="en-US" dirty="0" err="1">
              <a:solidFill>
                <a:schemeClr val="bg2">
                  <a:lumMod val="40000"/>
                  <a:lumOff val="60000"/>
                </a:schemeClr>
              </a:solidFill>
            </a:rPr>
            <a:t>thuật</a:t>
          </a:r>
          <a:endParaRPr lang="vi-VN" dirty="0">
            <a:solidFill>
              <a:schemeClr val="bg2">
                <a:lumMod val="40000"/>
                <a:lumOff val="60000"/>
              </a:schemeClr>
            </a:solidFill>
          </a:endParaRPr>
        </a:p>
      </dgm:t>
    </dgm:pt>
    <dgm:pt modelId="{D2A1CA1A-3E4B-4306-A16A-A4D7E3EEFD37}" type="parTrans" cxnId="{C96F8C39-61A0-4666-BCF1-6E64148B9821}">
      <dgm:prSet/>
      <dgm:spPr/>
      <dgm:t>
        <a:bodyPr/>
        <a:lstStyle/>
        <a:p>
          <a:endParaRPr lang="vi-VN"/>
        </a:p>
      </dgm:t>
    </dgm:pt>
    <dgm:pt modelId="{88C7D160-2F07-4231-8B25-042CFF7E6100}" type="sibTrans" cxnId="{C96F8C39-61A0-4666-BCF1-6E64148B9821}">
      <dgm:prSet/>
      <dgm:spPr/>
      <dgm:t>
        <a:bodyPr/>
        <a:lstStyle/>
        <a:p>
          <a:endParaRPr lang="vi-VN"/>
        </a:p>
      </dgm:t>
    </dgm:pt>
    <dgm:pt modelId="{50297795-090E-47AF-A186-9E1BF8056618}">
      <dgm:prSet/>
      <dgm:spPr/>
      <dgm:t>
        <a:bodyPr/>
        <a:lstStyle/>
        <a:p>
          <a:r>
            <a:rPr lang="en-US" dirty="0">
              <a:solidFill>
                <a:schemeClr val="bg2">
                  <a:lumMod val="40000"/>
                  <a:lumOff val="60000"/>
                </a:schemeClr>
              </a:solidFill>
            </a:rPr>
            <a:t>2. </a:t>
          </a:r>
          <a:r>
            <a:rPr lang="en-US" dirty="0" err="1">
              <a:solidFill>
                <a:schemeClr val="bg2">
                  <a:lumMod val="40000"/>
                  <a:lumOff val="60000"/>
                </a:schemeClr>
              </a:solidFill>
            </a:rPr>
            <a:t>Nội</a:t>
          </a:r>
          <a:r>
            <a:rPr lang="en-US" dirty="0">
              <a:solidFill>
                <a:schemeClr val="bg2">
                  <a:lumMod val="40000"/>
                  <a:lumOff val="60000"/>
                </a:schemeClr>
              </a:solidFill>
            </a:rPr>
            <a:t> dung</a:t>
          </a:r>
          <a:endParaRPr lang="vi-VN" dirty="0">
            <a:solidFill>
              <a:schemeClr val="bg2">
                <a:lumMod val="40000"/>
                <a:lumOff val="60000"/>
              </a:schemeClr>
            </a:solidFill>
          </a:endParaRPr>
        </a:p>
      </dgm:t>
    </dgm:pt>
    <dgm:pt modelId="{98646BA3-58C9-4457-94FC-28F2662F26FC}" type="parTrans" cxnId="{5A4F4947-DFFD-4839-ADC1-1B8437378261}">
      <dgm:prSet/>
      <dgm:spPr/>
      <dgm:t>
        <a:bodyPr/>
        <a:lstStyle/>
        <a:p>
          <a:endParaRPr lang="vi-VN"/>
        </a:p>
      </dgm:t>
    </dgm:pt>
    <dgm:pt modelId="{7643F1CD-AE72-4249-ABA0-A8B4CE5A301C}" type="sibTrans" cxnId="{5A4F4947-DFFD-4839-ADC1-1B8437378261}">
      <dgm:prSet/>
      <dgm:spPr/>
      <dgm:t>
        <a:bodyPr/>
        <a:lstStyle/>
        <a:p>
          <a:endParaRPr lang="vi-VN"/>
        </a:p>
      </dgm:t>
    </dgm:pt>
    <dgm:pt modelId="{DA8C752E-375C-4C7B-B7FE-5B9E1D962712}">
      <dgm:prSet/>
      <dgm:spPr/>
      <dgm:t>
        <a:bodyPr/>
        <a:lstStyle/>
        <a:p>
          <a:r>
            <a:rPr lang="en-US" dirty="0">
              <a:solidFill>
                <a:schemeClr val="bg2">
                  <a:lumMod val="40000"/>
                  <a:lumOff val="60000"/>
                </a:schemeClr>
              </a:solidFill>
            </a:rPr>
            <a:t>1. </a:t>
          </a:r>
          <a:r>
            <a:rPr lang="en-US" dirty="0" err="1">
              <a:solidFill>
                <a:schemeClr val="bg2">
                  <a:lumMod val="40000"/>
                  <a:lumOff val="60000"/>
                </a:schemeClr>
              </a:solidFill>
            </a:rPr>
            <a:t>Tác</a:t>
          </a:r>
          <a:r>
            <a:rPr lang="en-US" dirty="0">
              <a:solidFill>
                <a:schemeClr val="bg2">
                  <a:lumMod val="40000"/>
                  <a:lumOff val="60000"/>
                </a:schemeClr>
              </a:solidFill>
            </a:rPr>
            <a:t> </a:t>
          </a:r>
          <a:r>
            <a:rPr lang="en-US" dirty="0" err="1">
              <a:solidFill>
                <a:schemeClr val="bg2">
                  <a:lumMod val="40000"/>
                  <a:lumOff val="60000"/>
                </a:schemeClr>
              </a:solidFill>
            </a:rPr>
            <a:t>giả</a:t>
          </a:r>
          <a:endParaRPr lang="vi-VN" dirty="0">
            <a:solidFill>
              <a:schemeClr val="bg2">
                <a:lumMod val="40000"/>
                <a:lumOff val="60000"/>
              </a:schemeClr>
            </a:solidFill>
          </a:endParaRPr>
        </a:p>
      </dgm:t>
    </dgm:pt>
    <dgm:pt modelId="{77512C06-4B2E-4D4A-8070-201DAA4BDB1A}" type="parTrans" cxnId="{7D194948-0321-4B79-8852-BF2D6AE8A341}">
      <dgm:prSet/>
      <dgm:spPr/>
      <dgm:t>
        <a:bodyPr/>
        <a:lstStyle/>
        <a:p>
          <a:endParaRPr lang="vi-VN"/>
        </a:p>
      </dgm:t>
    </dgm:pt>
    <dgm:pt modelId="{8F31A55E-022B-46F3-8265-174AC86822C0}" type="sibTrans" cxnId="{7D194948-0321-4B79-8852-BF2D6AE8A341}">
      <dgm:prSet/>
      <dgm:spPr/>
      <dgm:t>
        <a:bodyPr/>
        <a:lstStyle/>
        <a:p>
          <a:endParaRPr lang="vi-VN"/>
        </a:p>
      </dgm:t>
    </dgm:pt>
    <dgm:pt modelId="{1B8412AB-5B96-40BC-8ECD-D93D7EE9146B}">
      <dgm:prSet/>
      <dgm:spPr/>
      <dgm:t>
        <a:bodyPr/>
        <a:lstStyle/>
        <a:p>
          <a:r>
            <a:rPr lang="en-US" dirty="0">
              <a:solidFill>
                <a:schemeClr val="bg2">
                  <a:lumMod val="40000"/>
                  <a:lumOff val="60000"/>
                </a:schemeClr>
              </a:solidFill>
            </a:rPr>
            <a:t>2. </a:t>
          </a:r>
          <a:r>
            <a:rPr lang="en-US" dirty="0" err="1">
              <a:solidFill>
                <a:schemeClr val="bg2">
                  <a:lumMod val="40000"/>
                  <a:lumOff val="60000"/>
                </a:schemeClr>
              </a:solidFill>
            </a:rPr>
            <a:t>Tác</a:t>
          </a:r>
          <a:r>
            <a:rPr lang="en-US" dirty="0">
              <a:solidFill>
                <a:schemeClr val="bg2">
                  <a:lumMod val="40000"/>
                  <a:lumOff val="60000"/>
                </a:schemeClr>
              </a:solidFill>
            </a:rPr>
            <a:t> </a:t>
          </a:r>
          <a:r>
            <a:rPr lang="en-US" dirty="0" err="1">
              <a:solidFill>
                <a:schemeClr val="bg2">
                  <a:lumMod val="40000"/>
                  <a:lumOff val="60000"/>
                </a:schemeClr>
              </a:solidFill>
            </a:rPr>
            <a:t>phẩm</a:t>
          </a:r>
          <a:endParaRPr lang="vi-VN" dirty="0">
            <a:solidFill>
              <a:schemeClr val="bg2">
                <a:lumMod val="40000"/>
                <a:lumOff val="60000"/>
              </a:schemeClr>
            </a:solidFill>
          </a:endParaRPr>
        </a:p>
      </dgm:t>
    </dgm:pt>
    <dgm:pt modelId="{64EB6AA4-F1C5-4611-AFF5-4C8C9E5AF88B}" type="parTrans" cxnId="{6121B7F3-9F38-4F08-8E49-5362C76E082D}">
      <dgm:prSet/>
      <dgm:spPr/>
      <dgm:t>
        <a:bodyPr/>
        <a:lstStyle/>
        <a:p>
          <a:endParaRPr lang="vi-VN"/>
        </a:p>
      </dgm:t>
    </dgm:pt>
    <dgm:pt modelId="{A67F2F39-1A85-4931-9AA7-51A3F466A942}" type="sibTrans" cxnId="{6121B7F3-9F38-4F08-8E49-5362C76E082D}">
      <dgm:prSet/>
      <dgm:spPr/>
      <dgm:t>
        <a:bodyPr/>
        <a:lstStyle/>
        <a:p>
          <a:endParaRPr lang="vi-VN"/>
        </a:p>
      </dgm:t>
    </dgm:pt>
    <dgm:pt modelId="{160E5700-865E-44F1-921E-8D6ED6BFFC73}" type="pres">
      <dgm:prSet presAssocID="{8DB19F70-C537-4466-8EB2-207365B61EA4}" presName="linear" presStyleCnt="0">
        <dgm:presLayoutVars>
          <dgm:dir/>
          <dgm:animLvl val="lvl"/>
          <dgm:resizeHandles val="exact"/>
        </dgm:presLayoutVars>
      </dgm:prSet>
      <dgm:spPr/>
    </dgm:pt>
    <dgm:pt modelId="{10082C4B-482F-4B5C-8E5A-6FB90B3379C8}" type="pres">
      <dgm:prSet presAssocID="{0D338915-93DB-41DD-86D4-97DEB1B005F0}" presName="parentLin" presStyleCnt="0"/>
      <dgm:spPr/>
    </dgm:pt>
    <dgm:pt modelId="{6507FB95-9EE7-4CF4-B7D1-41972E903546}" type="pres">
      <dgm:prSet presAssocID="{0D338915-93DB-41DD-86D4-97DEB1B005F0}" presName="parentLeftMargin" presStyleLbl="node1" presStyleIdx="0" presStyleCnt="3"/>
      <dgm:spPr/>
    </dgm:pt>
    <dgm:pt modelId="{2388250A-1C46-4FE4-92C8-36A3AC647091}" type="pres">
      <dgm:prSet presAssocID="{0D338915-93DB-41DD-86D4-97DEB1B005F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7C7194E-A1CD-4BBC-9784-6C5FA8443652}" type="pres">
      <dgm:prSet presAssocID="{0D338915-93DB-41DD-86D4-97DEB1B005F0}" presName="negativeSpace" presStyleCnt="0"/>
      <dgm:spPr/>
    </dgm:pt>
    <dgm:pt modelId="{465DDE4B-8071-4971-A633-04B186D15FC6}" type="pres">
      <dgm:prSet presAssocID="{0D338915-93DB-41DD-86D4-97DEB1B005F0}" presName="childText" presStyleLbl="conFgAcc1" presStyleIdx="0" presStyleCnt="3">
        <dgm:presLayoutVars>
          <dgm:bulletEnabled val="1"/>
        </dgm:presLayoutVars>
      </dgm:prSet>
      <dgm:spPr/>
    </dgm:pt>
    <dgm:pt modelId="{7A5A1E86-C3F9-4C1E-B070-D36A44BB65D2}" type="pres">
      <dgm:prSet presAssocID="{81E3CB96-E834-436C-9C00-1519087C6748}" presName="spaceBetweenRectangles" presStyleCnt="0"/>
      <dgm:spPr/>
    </dgm:pt>
    <dgm:pt modelId="{4A262569-8F52-4D86-BF59-44C9FBC25814}" type="pres">
      <dgm:prSet presAssocID="{F274B0DD-B388-4B47-964C-05B6F902C1CA}" presName="parentLin" presStyleCnt="0"/>
      <dgm:spPr/>
    </dgm:pt>
    <dgm:pt modelId="{BE4796FE-9A89-448D-8EE1-271D07046DB6}" type="pres">
      <dgm:prSet presAssocID="{F274B0DD-B388-4B47-964C-05B6F902C1CA}" presName="parentLeftMargin" presStyleLbl="node1" presStyleIdx="0" presStyleCnt="3"/>
      <dgm:spPr/>
    </dgm:pt>
    <dgm:pt modelId="{9FE96233-5300-470E-9343-F68B1EAB7D41}" type="pres">
      <dgm:prSet presAssocID="{F274B0DD-B388-4B47-964C-05B6F902C1C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98A9A89-23D2-4C15-82F9-0AA8B40732D2}" type="pres">
      <dgm:prSet presAssocID="{F274B0DD-B388-4B47-964C-05B6F902C1CA}" presName="negativeSpace" presStyleCnt="0"/>
      <dgm:spPr/>
    </dgm:pt>
    <dgm:pt modelId="{251F2020-3D00-4768-B215-4E77D2EEDD17}" type="pres">
      <dgm:prSet presAssocID="{F274B0DD-B388-4B47-964C-05B6F902C1CA}" presName="childText" presStyleLbl="conFgAcc1" presStyleIdx="1" presStyleCnt="3" custLinFactNeighborY="-43675">
        <dgm:presLayoutVars>
          <dgm:bulletEnabled val="1"/>
        </dgm:presLayoutVars>
      </dgm:prSet>
      <dgm:spPr/>
    </dgm:pt>
    <dgm:pt modelId="{84FAC6D1-44EE-4BF7-A371-C9CBD0F99E09}" type="pres">
      <dgm:prSet presAssocID="{C1429458-4E4E-4952-B143-945246C8CCF8}" presName="spaceBetweenRectangles" presStyleCnt="0"/>
      <dgm:spPr/>
    </dgm:pt>
    <dgm:pt modelId="{5598F317-2257-4726-A375-798FD71AA345}" type="pres">
      <dgm:prSet presAssocID="{5B02C129-9FB4-41B9-B165-5AE7ABCCFD8A}" presName="parentLin" presStyleCnt="0"/>
      <dgm:spPr/>
    </dgm:pt>
    <dgm:pt modelId="{74D025BA-040D-4D27-A29D-C7EA065B2219}" type="pres">
      <dgm:prSet presAssocID="{5B02C129-9FB4-41B9-B165-5AE7ABCCFD8A}" presName="parentLeftMargin" presStyleLbl="node1" presStyleIdx="1" presStyleCnt="3"/>
      <dgm:spPr/>
    </dgm:pt>
    <dgm:pt modelId="{2335B8D6-F114-4F1B-BF44-774464214206}" type="pres">
      <dgm:prSet presAssocID="{5B02C129-9FB4-41B9-B165-5AE7ABCCFD8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246241A-BC8B-496E-B9E1-86DF24601F6B}" type="pres">
      <dgm:prSet presAssocID="{5B02C129-9FB4-41B9-B165-5AE7ABCCFD8A}" presName="negativeSpace" presStyleCnt="0"/>
      <dgm:spPr/>
    </dgm:pt>
    <dgm:pt modelId="{E3804CDA-DB15-4412-B9EC-8D93F76D41FB}" type="pres">
      <dgm:prSet presAssocID="{5B02C129-9FB4-41B9-B165-5AE7ABCCFD8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6445137-6008-4F05-BF0C-40DC1FE74E80}" type="presOf" srcId="{0D338915-93DB-41DD-86D4-97DEB1B005F0}" destId="{6507FB95-9EE7-4CF4-B7D1-41972E903546}" srcOrd="0" destOrd="0" presId="urn:microsoft.com/office/officeart/2005/8/layout/list1"/>
    <dgm:cxn modelId="{C96F8C39-61A0-4666-BCF1-6E64148B9821}" srcId="{5B02C129-9FB4-41B9-B165-5AE7ABCCFD8A}" destId="{8E4EBD86-1B78-4C11-8E27-D6EECAAA7439}" srcOrd="0" destOrd="0" parTransId="{D2A1CA1A-3E4B-4306-A16A-A4D7E3EEFD37}" sibTransId="{88C7D160-2F07-4231-8B25-042CFF7E6100}"/>
    <dgm:cxn modelId="{4274AC3E-C0B5-4D29-AD93-619EDC0879C9}" srcId="{8DB19F70-C537-4466-8EB2-207365B61EA4}" destId="{F274B0DD-B388-4B47-964C-05B6F902C1CA}" srcOrd="1" destOrd="0" parTransId="{8ADDBEA1-47F5-4BDE-9DB4-A7CBBC077AE1}" sibTransId="{C1429458-4E4E-4952-B143-945246C8CCF8}"/>
    <dgm:cxn modelId="{CC9F395E-BD6E-4747-906D-ECA66464D322}" type="presOf" srcId="{8E4EBD86-1B78-4C11-8E27-D6EECAAA7439}" destId="{E3804CDA-DB15-4412-B9EC-8D93F76D41FB}" srcOrd="0" destOrd="0" presId="urn:microsoft.com/office/officeart/2005/8/layout/list1"/>
    <dgm:cxn modelId="{C540E763-D1A0-493E-904E-3FB5C2972DAE}" type="presOf" srcId="{5B02C129-9FB4-41B9-B165-5AE7ABCCFD8A}" destId="{74D025BA-040D-4D27-A29D-C7EA065B2219}" srcOrd="0" destOrd="0" presId="urn:microsoft.com/office/officeart/2005/8/layout/list1"/>
    <dgm:cxn modelId="{5A4F4947-DFFD-4839-ADC1-1B8437378261}" srcId="{5B02C129-9FB4-41B9-B165-5AE7ABCCFD8A}" destId="{50297795-090E-47AF-A186-9E1BF8056618}" srcOrd="1" destOrd="0" parTransId="{98646BA3-58C9-4457-94FC-28F2662F26FC}" sibTransId="{7643F1CD-AE72-4249-ABA0-A8B4CE5A301C}"/>
    <dgm:cxn modelId="{7D194948-0321-4B79-8852-BF2D6AE8A341}" srcId="{0D338915-93DB-41DD-86D4-97DEB1B005F0}" destId="{DA8C752E-375C-4C7B-B7FE-5B9E1D962712}" srcOrd="0" destOrd="0" parTransId="{77512C06-4B2E-4D4A-8070-201DAA4BDB1A}" sibTransId="{8F31A55E-022B-46F3-8265-174AC86822C0}"/>
    <dgm:cxn modelId="{0FB93B4A-D03B-4C8A-BD25-6D15558DF743}" srcId="{F274B0DD-B388-4B47-964C-05B6F902C1CA}" destId="{D9AF6D20-BAD4-42D9-A017-0D507ED11574}" srcOrd="0" destOrd="0" parTransId="{1AE81E0A-1A62-47F7-A7BA-BA10D148FE10}" sibTransId="{09609C16-5D81-40CD-8698-2EC8DFB792D7}"/>
    <dgm:cxn modelId="{20F48977-D787-4F54-AEEE-E115C8D2B1AF}" type="presOf" srcId="{8DB19F70-C537-4466-8EB2-207365B61EA4}" destId="{160E5700-865E-44F1-921E-8D6ED6BFFC73}" srcOrd="0" destOrd="0" presId="urn:microsoft.com/office/officeart/2005/8/layout/list1"/>
    <dgm:cxn modelId="{83AF9D82-6D0B-4414-97E6-CCF652204F07}" type="presOf" srcId="{D9AF6D20-BAD4-42D9-A017-0D507ED11574}" destId="{251F2020-3D00-4768-B215-4E77D2EEDD17}" srcOrd="0" destOrd="0" presId="urn:microsoft.com/office/officeart/2005/8/layout/list1"/>
    <dgm:cxn modelId="{CC454394-D013-4B13-8A3B-DEE724EAD8A9}" srcId="{8DB19F70-C537-4466-8EB2-207365B61EA4}" destId="{5B02C129-9FB4-41B9-B165-5AE7ABCCFD8A}" srcOrd="2" destOrd="0" parTransId="{18BF6AED-12F6-4AEC-8FAD-825FCFB94D54}" sibTransId="{134A793B-2561-4E69-A139-999E4588D57F}"/>
    <dgm:cxn modelId="{D301B894-93ED-4CF2-B882-AE1478373C47}" type="presOf" srcId="{40BA1698-52A1-40A1-BB27-4AEEE29F0ABE}" destId="{251F2020-3D00-4768-B215-4E77D2EEDD17}" srcOrd="0" destOrd="2" presId="urn:microsoft.com/office/officeart/2005/8/layout/list1"/>
    <dgm:cxn modelId="{E7C1C79D-E74D-46DE-80EA-48025A9A7DCE}" srcId="{F274B0DD-B388-4B47-964C-05B6F902C1CA}" destId="{45D2D751-776E-40F3-82A7-288A0363DC67}" srcOrd="1" destOrd="0" parTransId="{C8C9DDE0-1CF7-47A5-9C4D-5D3E8649EE32}" sibTransId="{76F0BCB3-F540-484F-BE4C-524A83E64054}"/>
    <dgm:cxn modelId="{60FF73A4-D774-4523-A6F9-0B4720276385}" type="presOf" srcId="{5B02C129-9FB4-41B9-B165-5AE7ABCCFD8A}" destId="{2335B8D6-F114-4F1B-BF44-774464214206}" srcOrd="1" destOrd="0" presId="urn:microsoft.com/office/officeart/2005/8/layout/list1"/>
    <dgm:cxn modelId="{2DBA2EA8-DD43-4A97-AFD9-B79E8660197F}" srcId="{8DB19F70-C537-4466-8EB2-207365B61EA4}" destId="{0D338915-93DB-41DD-86D4-97DEB1B005F0}" srcOrd="0" destOrd="0" parTransId="{C59FE86A-1F5E-4B11-A5F4-2A5FEFC2F034}" sibTransId="{81E3CB96-E834-436C-9C00-1519087C6748}"/>
    <dgm:cxn modelId="{303E40AC-502B-40F2-97B4-85088A97BF64}" type="presOf" srcId="{0D338915-93DB-41DD-86D4-97DEB1B005F0}" destId="{2388250A-1C46-4FE4-92C8-36A3AC647091}" srcOrd="1" destOrd="0" presId="urn:microsoft.com/office/officeart/2005/8/layout/list1"/>
    <dgm:cxn modelId="{F62F0ABB-F48C-43B6-B161-EF231E07EBE7}" type="presOf" srcId="{F274B0DD-B388-4B47-964C-05B6F902C1CA}" destId="{9FE96233-5300-470E-9343-F68B1EAB7D41}" srcOrd="1" destOrd="0" presId="urn:microsoft.com/office/officeart/2005/8/layout/list1"/>
    <dgm:cxn modelId="{837867DD-F771-4F9D-8186-A17463FAECE7}" srcId="{F274B0DD-B388-4B47-964C-05B6F902C1CA}" destId="{40BA1698-52A1-40A1-BB27-4AEEE29F0ABE}" srcOrd="2" destOrd="0" parTransId="{0FE8CA01-09CE-4103-9E90-E20C04AF6AB0}" sibTransId="{6D93913B-9CC8-424F-8DFC-6DF55DEEC100}"/>
    <dgm:cxn modelId="{B23764E1-894F-4C40-A572-DD12F8E029DB}" type="presOf" srcId="{1B8412AB-5B96-40BC-8ECD-D93D7EE9146B}" destId="{465DDE4B-8071-4971-A633-04B186D15FC6}" srcOrd="0" destOrd="1" presId="urn:microsoft.com/office/officeart/2005/8/layout/list1"/>
    <dgm:cxn modelId="{CE1F0FE7-EC25-4EF3-8918-F3FAF16E6BBF}" type="presOf" srcId="{50297795-090E-47AF-A186-9E1BF8056618}" destId="{E3804CDA-DB15-4412-B9EC-8D93F76D41FB}" srcOrd="0" destOrd="1" presId="urn:microsoft.com/office/officeart/2005/8/layout/list1"/>
    <dgm:cxn modelId="{868CC3ED-CA99-4A42-8BE7-B0259C641819}" type="presOf" srcId="{F274B0DD-B388-4B47-964C-05B6F902C1CA}" destId="{BE4796FE-9A89-448D-8EE1-271D07046DB6}" srcOrd="0" destOrd="0" presId="urn:microsoft.com/office/officeart/2005/8/layout/list1"/>
    <dgm:cxn modelId="{6121B7F3-9F38-4F08-8E49-5362C76E082D}" srcId="{0D338915-93DB-41DD-86D4-97DEB1B005F0}" destId="{1B8412AB-5B96-40BC-8ECD-D93D7EE9146B}" srcOrd="1" destOrd="0" parTransId="{64EB6AA4-F1C5-4611-AFF5-4C8C9E5AF88B}" sibTransId="{A67F2F39-1A85-4931-9AA7-51A3F466A942}"/>
    <dgm:cxn modelId="{5CA994FB-5944-4BB0-9945-83CF043F7E4E}" type="presOf" srcId="{DA8C752E-375C-4C7B-B7FE-5B9E1D962712}" destId="{465DDE4B-8071-4971-A633-04B186D15FC6}" srcOrd="0" destOrd="0" presId="urn:microsoft.com/office/officeart/2005/8/layout/list1"/>
    <dgm:cxn modelId="{CA92D5FE-046B-4BC9-B987-684C90B3C743}" type="presOf" srcId="{45D2D751-776E-40F3-82A7-288A0363DC67}" destId="{251F2020-3D00-4768-B215-4E77D2EEDD17}" srcOrd="0" destOrd="1" presId="urn:microsoft.com/office/officeart/2005/8/layout/list1"/>
    <dgm:cxn modelId="{EA19B0E8-FDFA-4421-9A3A-04D4CF819D8B}" type="presParOf" srcId="{160E5700-865E-44F1-921E-8D6ED6BFFC73}" destId="{10082C4B-482F-4B5C-8E5A-6FB90B3379C8}" srcOrd="0" destOrd="0" presId="urn:microsoft.com/office/officeart/2005/8/layout/list1"/>
    <dgm:cxn modelId="{A8947709-6A37-49B0-9B0D-7201059F1B1A}" type="presParOf" srcId="{10082C4B-482F-4B5C-8E5A-6FB90B3379C8}" destId="{6507FB95-9EE7-4CF4-B7D1-41972E903546}" srcOrd="0" destOrd="0" presId="urn:microsoft.com/office/officeart/2005/8/layout/list1"/>
    <dgm:cxn modelId="{3951DCD0-6E85-45DE-BB3E-B10E797B86D8}" type="presParOf" srcId="{10082C4B-482F-4B5C-8E5A-6FB90B3379C8}" destId="{2388250A-1C46-4FE4-92C8-36A3AC647091}" srcOrd="1" destOrd="0" presId="urn:microsoft.com/office/officeart/2005/8/layout/list1"/>
    <dgm:cxn modelId="{1C0D229E-2D36-447F-B6F5-D3C76E96059B}" type="presParOf" srcId="{160E5700-865E-44F1-921E-8D6ED6BFFC73}" destId="{17C7194E-A1CD-4BBC-9784-6C5FA8443652}" srcOrd="1" destOrd="0" presId="urn:microsoft.com/office/officeart/2005/8/layout/list1"/>
    <dgm:cxn modelId="{C693AE09-45D8-48AE-B012-BA560D98FBEC}" type="presParOf" srcId="{160E5700-865E-44F1-921E-8D6ED6BFFC73}" destId="{465DDE4B-8071-4971-A633-04B186D15FC6}" srcOrd="2" destOrd="0" presId="urn:microsoft.com/office/officeart/2005/8/layout/list1"/>
    <dgm:cxn modelId="{15CF4E63-AF65-4AE5-ADD6-7949AC678095}" type="presParOf" srcId="{160E5700-865E-44F1-921E-8D6ED6BFFC73}" destId="{7A5A1E86-C3F9-4C1E-B070-D36A44BB65D2}" srcOrd="3" destOrd="0" presId="urn:microsoft.com/office/officeart/2005/8/layout/list1"/>
    <dgm:cxn modelId="{7D24F48C-60E4-4049-98ED-495A5EA354C7}" type="presParOf" srcId="{160E5700-865E-44F1-921E-8D6ED6BFFC73}" destId="{4A262569-8F52-4D86-BF59-44C9FBC25814}" srcOrd="4" destOrd="0" presId="urn:microsoft.com/office/officeart/2005/8/layout/list1"/>
    <dgm:cxn modelId="{95CB4CFE-F7A4-4E10-883B-72BE850713E3}" type="presParOf" srcId="{4A262569-8F52-4D86-BF59-44C9FBC25814}" destId="{BE4796FE-9A89-448D-8EE1-271D07046DB6}" srcOrd="0" destOrd="0" presId="urn:microsoft.com/office/officeart/2005/8/layout/list1"/>
    <dgm:cxn modelId="{87F78A3E-D1C2-4A36-9228-8080C828515F}" type="presParOf" srcId="{4A262569-8F52-4D86-BF59-44C9FBC25814}" destId="{9FE96233-5300-470E-9343-F68B1EAB7D41}" srcOrd="1" destOrd="0" presId="urn:microsoft.com/office/officeart/2005/8/layout/list1"/>
    <dgm:cxn modelId="{932AA23E-6175-4349-ADF6-42D6E11081FF}" type="presParOf" srcId="{160E5700-865E-44F1-921E-8D6ED6BFFC73}" destId="{B98A9A89-23D2-4C15-82F9-0AA8B40732D2}" srcOrd="5" destOrd="0" presId="urn:microsoft.com/office/officeart/2005/8/layout/list1"/>
    <dgm:cxn modelId="{1EC11559-479D-4703-B233-1211ACE78CA7}" type="presParOf" srcId="{160E5700-865E-44F1-921E-8D6ED6BFFC73}" destId="{251F2020-3D00-4768-B215-4E77D2EEDD17}" srcOrd="6" destOrd="0" presId="urn:microsoft.com/office/officeart/2005/8/layout/list1"/>
    <dgm:cxn modelId="{F3433B3F-43B0-4643-B146-77B7E68B9EB8}" type="presParOf" srcId="{160E5700-865E-44F1-921E-8D6ED6BFFC73}" destId="{84FAC6D1-44EE-4BF7-A371-C9CBD0F99E09}" srcOrd="7" destOrd="0" presId="urn:microsoft.com/office/officeart/2005/8/layout/list1"/>
    <dgm:cxn modelId="{C1C24E5F-044C-4E15-84FF-CE32F421C0D6}" type="presParOf" srcId="{160E5700-865E-44F1-921E-8D6ED6BFFC73}" destId="{5598F317-2257-4726-A375-798FD71AA345}" srcOrd="8" destOrd="0" presId="urn:microsoft.com/office/officeart/2005/8/layout/list1"/>
    <dgm:cxn modelId="{44E19916-40DF-43ED-AFA2-AE6B31833FFB}" type="presParOf" srcId="{5598F317-2257-4726-A375-798FD71AA345}" destId="{74D025BA-040D-4D27-A29D-C7EA065B2219}" srcOrd="0" destOrd="0" presId="urn:microsoft.com/office/officeart/2005/8/layout/list1"/>
    <dgm:cxn modelId="{8DA5E7F6-8CE6-4C28-B8C6-E361C7133966}" type="presParOf" srcId="{5598F317-2257-4726-A375-798FD71AA345}" destId="{2335B8D6-F114-4F1B-BF44-774464214206}" srcOrd="1" destOrd="0" presId="urn:microsoft.com/office/officeart/2005/8/layout/list1"/>
    <dgm:cxn modelId="{CDF93147-3DFE-428C-A24C-4B0F41EAEC31}" type="presParOf" srcId="{160E5700-865E-44F1-921E-8D6ED6BFFC73}" destId="{6246241A-BC8B-496E-B9E1-86DF24601F6B}" srcOrd="9" destOrd="0" presId="urn:microsoft.com/office/officeart/2005/8/layout/list1"/>
    <dgm:cxn modelId="{2662EAC2-A500-4FD2-8115-1E769F1B7833}" type="presParOf" srcId="{160E5700-865E-44F1-921E-8D6ED6BFFC73}" destId="{E3804CDA-DB15-4412-B9EC-8D93F76D41F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5DDE4B-8071-4971-A633-04B186D15FC6}">
      <dsp:nvSpPr>
        <dsp:cNvPr id="0" name=""/>
        <dsp:cNvSpPr/>
      </dsp:nvSpPr>
      <dsp:spPr>
        <a:xfrm>
          <a:off x="0" y="250628"/>
          <a:ext cx="6768752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5330" tIns="312420" rIns="52533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solidFill>
                <a:schemeClr val="bg2">
                  <a:lumMod val="40000"/>
                  <a:lumOff val="60000"/>
                </a:schemeClr>
              </a:solidFill>
            </a:rPr>
            <a:t>1. </a:t>
          </a:r>
          <a:r>
            <a:rPr lang="en-US" sz="1500" kern="1200" dirty="0" err="1">
              <a:solidFill>
                <a:schemeClr val="bg2">
                  <a:lumMod val="40000"/>
                  <a:lumOff val="60000"/>
                </a:schemeClr>
              </a:solidFill>
            </a:rPr>
            <a:t>Tác</a:t>
          </a:r>
          <a:r>
            <a:rPr lang="en-US" sz="1500" kern="1200" dirty="0">
              <a:solidFill>
                <a:schemeClr val="bg2">
                  <a:lumMod val="40000"/>
                  <a:lumOff val="60000"/>
                </a:schemeClr>
              </a:solidFill>
            </a:rPr>
            <a:t> </a:t>
          </a:r>
          <a:r>
            <a:rPr lang="en-US" sz="1500" kern="1200" dirty="0" err="1">
              <a:solidFill>
                <a:schemeClr val="bg2">
                  <a:lumMod val="40000"/>
                  <a:lumOff val="60000"/>
                </a:schemeClr>
              </a:solidFill>
            </a:rPr>
            <a:t>giả</a:t>
          </a:r>
          <a:endParaRPr lang="vi-VN" sz="1500" kern="1200" dirty="0">
            <a:solidFill>
              <a:schemeClr val="bg2">
                <a:lumMod val="40000"/>
                <a:lumOff val="60000"/>
              </a:schemeClr>
            </a:solidFill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solidFill>
                <a:schemeClr val="bg2">
                  <a:lumMod val="40000"/>
                  <a:lumOff val="60000"/>
                </a:schemeClr>
              </a:solidFill>
            </a:rPr>
            <a:t>2. </a:t>
          </a:r>
          <a:r>
            <a:rPr lang="en-US" sz="1500" kern="1200" dirty="0" err="1">
              <a:solidFill>
                <a:schemeClr val="bg2">
                  <a:lumMod val="40000"/>
                  <a:lumOff val="60000"/>
                </a:schemeClr>
              </a:solidFill>
            </a:rPr>
            <a:t>Tác</a:t>
          </a:r>
          <a:r>
            <a:rPr lang="en-US" sz="1500" kern="1200" dirty="0">
              <a:solidFill>
                <a:schemeClr val="bg2">
                  <a:lumMod val="40000"/>
                  <a:lumOff val="60000"/>
                </a:schemeClr>
              </a:solidFill>
            </a:rPr>
            <a:t> </a:t>
          </a:r>
          <a:r>
            <a:rPr lang="en-US" sz="1500" kern="1200" dirty="0" err="1">
              <a:solidFill>
                <a:schemeClr val="bg2">
                  <a:lumMod val="40000"/>
                  <a:lumOff val="60000"/>
                </a:schemeClr>
              </a:solidFill>
            </a:rPr>
            <a:t>phẩm</a:t>
          </a:r>
          <a:endParaRPr lang="vi-VN" sz="1500" kern="1200" dirty="0">
            <a:solidFill>
              <a:schemeClr val="bg2">
                <a:lumMod val="40000"/>
                <a:lumOff val="60000"/>
              </a:schemeClr>
            </a:solidFill>
          </a:endParaRPr>
        </a:p>
      </dsp:txBody>
      <dsp:txXfrm>
        <a:off x="0" y="250628"/>
        <a:ext cx="6768752" cy="850500"/>
      </dsp:txXfrm>
    </dsp:sp>
    <dsp:sp modelId="{2388250A-1C46-4FE4-92C8-36A3AC647091}">
      <dsp:nvSpPr>
        <dsp:cNvPr id="0" name=""/>
        <dsp:cNvSpPr/>
      </dsp:nvSpPr>
      <dsp:spPr>
        <a:xfrm>
          <a:off x="338437" y="29228"/>
          <a:ext cx="4738126" cy="442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9090" tIns="0" rIns="17909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I. </a:t>
          </a:r>
          <a:r>
            <a:rPr lang="en-US" sz="1500" kern="1200" dirty="0" err="1"/>
            <a:t>Tác</a:t>
          </a:r>
          <a:r>
            <a:rPr lang="en-US" sz="1500" kern="1200" dirty="0"/>
            <a:t> </a:t>
          </a:r>
          <a:r>
            <a:rPr lang="en-US" sz="1500" kern="1200" dirty="0" err="1"/>
            <a:t>giả</a:t>
          </a:r>
          <a:r>
            <a:rPr lang="en-US" sz="1500" kern="1200" dirty="0"/>
            <a:t>, </a:t>
          </a:r>
          <a:r>
            <a:rPr lang="en-US" sz="1500" kern="1200" dirty="0" err="1"/>
            <a:t>tác</a:t>
          </a:r>
          <a:r>
            <a:rPr lang="en-US" sz="1500" kern="1200" dirty="0"/>
            <a:t> </a:t>
          </a:r>
          <a:r>
            <a:rPr lang="en-US" sz="1500" kern="1200" dirty="0" err="1"/>
            <a:t>phẩm</a:t>
          </a:r>
          <a:endParaRPr lang="vi-VN" sz="1500" kern="1200" dirty="0"/>
        </a:p>
      </dsp:txBody>
      <dsp:txXfrm>
        <a:off x="360053" y="50844"/>
        <a:ext cx="4694894" cy="399568"/>
      </dsp:txXfrm>
    </dsp:sp>
    <dsp:sp modelId="{251F2020-3D00-4768-B215-4E77D2EEDD17}">
      <dsp:nvSpPr>
        <dsp:cNvPr id="0" name=""/>
        <dsp:cNvSpPr/>
      </dsp:nvSpPr>
      <dsp:spPr>
        <a:xfrm>
          <a:off x="0" y="1368152"/>
          <a:ext cx="6768752" cy="1086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5330" tIns="312420" rIns="52533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solidFill>
                <a:schemeClr val="bg2">
                  <a:lumMod val="40000"/>
                  <a:lumOff val="60000"/>
                </a:schemeClr>
              </a:solidFill>
            </a:rPr>
            <a:t>1. </a:t>
          </a:r>
          <a:r>
            <a:rPr lang="en-US" sz="1500" kern="1200" dirty="0" err="1">
              <a:solidFill>
                <a:schemeClr val="bg2">
                  <a:lumMod val="40000"/>
                  <a:lumOff val="60000"/>
                </a:schemeClr>
              </a:solidFill>
            </a:rPr>
            <a:t>Hiệp</a:t>
          </a:r>
          <a:r>
            <a:rPr lang="en-US" sz="1500" kern="1200" dirty="0">
              <a:solidFill>
                <a:schemeClr val="bg2">
                  <a:lumMod val="40000"/>
                  <a:lumOff val="60000"/>
                </a:schemeClr>
              </a:solidFill>
            </a:rPr>
            <a:t> </a:t>
          </a:r>
          <a:r>
            <a:rPr lang="en-US" sz="1500" kern="1200" dirty="0" err="1">
              <a:solidFill>
                <a:schemeClr val="bg2">
                  <a:lumMod val="40000"/>
                  <a:lumOff val="60000"/>
                </a:schemeClr>
              </a:solidFill>
            </a:rPr>
            <a:t>sĩ</a:t>
          </a:r>
          <a:r>
            <a:rPr lang="en-US" sz="1500" kern="1200" dirty="0">
              <a:solidFill>
                <a:schemeClr val="bg2">
                  <a:lumMod val="40000"/>
                  <a:lumOff val="60000"/>
                </a:schemeClr>
              </a:solidFill>
            </a:rPr>
            <a:t> </a:t>
          </a:r>
          <a:r>
            <a:rPr lang="en-US" sz="1500" kern="1200" dirty="0" err="1">
              <a:solidFill>
                <a:schemeClr val="bg2">
                  <a:lumMod val="40000"/>
                  <a:lumOff val="60000"/>
                </a:schemeClr>
              </a:solidFill>
            </a:rPr>
            <a:t>Đôn</a:t>
          </a:r>
          <a:r>
            <a:rPr lang="en-US" sz="1500" kern="1200" dirty="0">
              <a:solidFill>
                <a:schemeClr val="bg2">
                  <a:lumMod val="40000"/>
                  <a:lumOff val="60000"/>
                </a:schemeClr>
              </a:solidFill>
            </a:rPr>
            <a:t>-ki-</a:t>
          </a:r>
          <a:r>
            <a:rPr lang="en-US" sz="1500" kern="1200" dirty="0" err="1">
              <a:solidFill>
                <a:schemeClr val="bg2">
                  <a:lumMod val="40000"/>
                  <a:lumOff val="60000"/>
                </a:schemeClr>
              </a:solidFill>
            </a:rPr>
            <a:t>hô</a:t>
          </a:r>
          <a:r>
            <a:rPr lang="en-US" sz="1500" kern="1200" dirty="0">
              <a:solidFill>
                <a:schemeClr val="bg2">
                  <a:lumMod val="40000"/>
                  <a:lumOff val="60000"/>
                </a:schemeClr>
              </a:solidFill>
            </a:rPr>
            <a:t>-</a:t>
          </a:r>
          <a:r>
            <a:rPr lang="en-US" sz="1500" kern="1200" dirty="0" err="1">
              <a:solidFill>
                <a:schemeClr val="bg2">
                  <a:lumMod val="40000"/>
                  <a:lumOff val="60000"/>
                </a:schemeClr>
              </a:solidFill>
            </a:rPr>
            <a:t>tê</a:t>
          </a:r>
          <a:endParaRPr lang="vi-VN" sz="1500" kern="1200" dirty="0">
            <a:solidFill>
              <a:schemeClr val="bg2">
                <a:lumMod val="40000"/>
                <a:lumOff val="60000"/>
              </a:schemeClr>
            </a:solidFill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solidFill>
                <a:schemeClr val="bg2">
                  <a:lumMod val="40000"/>
                  <a:lumOff val="60000"/>
                </a:schemeClr>
              </a:solidFill>
            </a:rPr>
            <a:t>2. </a:t>
          </a:r>
          <a:r>
            <a:rPr lang="en-US" sz="1500" kern="1200" dirty="0" err="1">
              <a:solidFill>
                <a:schemeClr val="bg2">
                  <a:lumMod val="40000"/>
                  <a:lumOff val="60000"/>
                </a:schemeClr>
              </a:solidFill>
            </a:rPr>
            <a:t>Giám</a:t>
          </a:r>
          <a:r>
            <a:rPr lang="en-US" sz="1500" kern="1200" dirty="0">
              <a:solidFill>
                <a:schemeClr val="bg2">
                  <a:lumMod val="40000"/>
                  <a:lumOff val="60000"/>
                </a:schemeClr>
              </a:solidFill>
            </a:rPr>
            <a:t> </a:t>
          </a:r>
          <a:r>
            <a:rPr lang="en-US" sz="1500" kern="1200" dirty="0" err="1">
              <a:solidFill>
                <a:schemeClr val="bg2">
                  <a:lumMod val="40000"/>
                  <a:lumOff val="60000"/>
                </a:schemeClr>
              </a:solidFill>
            </a:rPr>
            <a:t>mã</a:t>
          </a:r>
          <a:r>
            <a:rPr lang="en-US" sz="1500" kern="1200" dirty="0">
              <a:solidFill>
                <a:schemeClr val="bg2">
                  <a:lumMod val="40000"/>
                  <a:lumOff val="60000"/>
                </a:schemeClr>
              </a:solidFill>
            </a:rPr>
            <a:t> </a:t>
          </a:r>
          <a:r>
            <a:rPr lang="en-US" sz="1500" kern="1200" dirty="0" err="1">
              <a:solidFill>
                <a:schemeClr val="bg2">
                  <a:lumMod val="40000"/>
                  <a:lumOff val="60000"/>
                </a:schemeClr>
              </a:solidFill>
            </a:rPr>
            <a:t>Xa</a:t>
          </a:r>
          <a:r>
            <a:rPr lang="en-US" sz="1500" kern="1200" dirty="0">
              <a:solidFill>
                <a:schemeClr val="bg2">
                  <a:lumMod val="40000"/>
                  <a:lumOff val="60000"/>
                </a:schemeClr>
              </a:solidFill>
            </a:rPr>
            <a:t>-</a:t>
          </a:r>
          <a:r>
            <a:rPr lang="en-US" sz="1500" kern="1200" dirty="0" err="1">
              <a:solidFill>
                <a:schemeClr val="bg2">
                  <a:lumMod val="40000"/>
                  <a:lumOff val="60000"/>
                </a:schemeClr>
              </a:solidFill>
            </a:rPr>
            <a:t>chô</a:t>
          </a:r>
          <a:r>
            <a:rPr lang="en-US" sz="1500" kern="1200" dirty="0">
              <a:solidFill>
                <a:schemeClr val="bg2">
                  <a:lumMod val="40000"/>
                  <a:lumOff val="60000"/>
                </a:schemeClr>
              </a:solidFill>
            </a:rPr>
            <a:t>-pan-</a:t>
          </a:r>
          <a:r>
            <a:rPr lang="en-US" sz="1500" kern="1200" dirty="0" err="1">
              <a:solidFill>
                <a:schemeClr val="bg2">
                  <a:lumMod val="40000"/>
                  <a:lumOff val="60000"/>
                </a:schemeClr>
              </a:solidFill>
            </a:rPr>
            <a:t>xa</a:t>
          </a:r>
          <a:endParaRPr lang="vi-VN" sz="1500" kern="1200" dirty="0">
            <a:solidFill>
              <a:schemeClr val="bg2">
                <a:lumMod val="40000"/>
                <a:lumOff val="60000"/>
              </a:schemeClr>
            </a:solidFill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solidFill>
                <a:schemeClr val="bg2">
                  <a:lumMod val="40000"/>
                  <a:lumOff val="60000"/>
                </a:schemeClr>
              </a:solidFill>
            </a:rPr>
            <a:t>3. </a:t>
          </a:r>
          <a:r>
            <a:rPr lang="en-US" sz="1500" kern="1200" dirty="0" err="1">
              <a:solidFill>
                <a:schemeClr val="bg2">
                  <a:lumMod val="40000"/>
                  <a:lumOff val="60000"/>
                </a:schemeClr>
              </a:solidFill>
            </a:rPr>
            <a:t>Cặp</a:t>
          </a:r>
          <a:r>
            <a:rPr lang="en-US" sz="1500" kern="1200" dirty="0">
              <a:solidFill>
                <a:schemeClr val="bg2">
                  <a:lumMod val="40000"/>
                  <a:lumOff val="60000"/>
                </a:schemeClr>
              </a:solidFill>
            </a:rPr>
            <a:t> </a:t>
          </a:r>
          <a:r>
            <a:rPr lang="en-US" sz="1500" kern="1200" dirty="0" err="1">
              <a:solidFill>
                <a:schemeClr val="bg2">
                  <a:lumMod val="40000"/>
                  <a:lumOff val="60000"/>
                </a:schemeClr>
              </a:solidFill>
            </a:rPr>
            <a:t>nhân</a:t>
          </a:r>
          <a:r>
            <a:rPr lang="en-US" sz="1500" kern="1200" dirty="0">
              <a:solidFill>
                <a:schemeClr val="bg2">
                  <a:lumMod val="40000"/>
                  <a:lumOff val="60000"/>
                </a:schemeClr>
              </a:solidFill>
            </a:rPr>
            <a:t> </a:t>
          </a:r>
          <a:r>
            <a:rPr lang="en-US" sz="1500" kern="1200" dirty="0" err="1">
              <a:solidFill>
                <a:schemeClr val="accent4">
                  <a:lumMod val="60000"/>
                  <a:lumOff val="40000"/>
                </a:schemeClr>
              </a:solidFill>
            </a:rPr>
            <a:t>vật</a:t>
          </a:r>
          <a:r>
            <a:rPr lang="en-US" sz="1500" kern="1200" dirty="0">
              <a:solidFill>
                <a:schemeClr val="accent4">
                  <a:lumMod val="60000"/>
                  <a:lumOff val="40000"/>
                </a:schemeClr>
              </a:solidFill>
            </a:rPr>
            <a:t> </a:t>
          </a:r>
          <a:r>
            <a:rPr lang="en-US" sz="1500" kern="1200" dirty="0" err="1">
              <a:solidFill>
                <a:schemeClr val="accent4">
                  <a:lumMod val="60000"/>
                  <a:lumOff val="40000"/>
                </a:schemeClr>
              </a:solidFill>
            </a:rPr>
            <a:t>tương</a:t>
          </a:r>
          <a:r>
            <a:rPr lang="en-US" sz="1500" kern="1200" dirty="0">
              <a:solidFill>
                <a:schemeClr val="accent4">
                  <a:lumMod val="60000"/>
                  <a:lumOff val="40000"/>
                </a:schemeClr>
              </a:solidFill>
            </a:rPr>
            <a:t> </a:t>
          </a:r>
          <a:r>
            <a:rPr lang="en-US" sz="1500" kern="1200" dirty="0" err="1">
              <a:solidFill>
                <a:schemeClr val="accent4">
                  <a:lumMod val="60000"/>
                  <a:lumOff val="40000"/>
                </a:schemeClr>
              </a:solidFill>
            </a:rPr>
            <a:t>phản</a:t>
          </a:r>
          <a:endParaRPr lang="vi-VN" sz="1500" kern="1200" dirty="0">
            <a:solidFill>
              <a:schemeClr val="accent4">
                <a:lumMod val="60000"/>
                <a:lumOff val="40000"/>
              </a:schemeClr>
            </a:solidFill>
          </a:endParaRPr>
        </a:p>
      </dsp:txBody>
      <dsp:txXfrm>
        <a:off x="0" y="1368152"/>
        <a:ext cx="6768752" cy="1086750"/>
      </dsp:txXfrm>
    </dsp:sp>
    <dsp:sp modelId="{9FE96233-5300-470E-9343-F68B1EAB7D41}">
      <dsp:nvSpPr>
        <dsp:cNvPr id="0" name=""/>
        <dsp:cNvSpPr/>
      </dsp:nvSpPr>
      <dsp:spPr>
        <a:xfrm>
          <a:off x="338437" y="1182129"/>
          <a:ext cx="4738126" cy="442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9090" tIns="0" rIns="17909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II. </a:t>
          </a:r>
          <a:r>
            <a:rPr lang="en-US" sz="1500" kern="1200" dirty="0" err="1"/>
            <a:t>Đọc</a:t>
          </a:r>
          <a:r>
            <a:rPr lang="en-US" sz="1500" kern="1200" dirty="0"/>
            <a:t> – </a:t>
          </a:r>
          <a:r>
            <a:rPr lang="en-US" sz="1500" kern="1200" dirty="0" err="1"/>
            <a:t>hiểu</a:t>
          </a:r>
          <a:r>
            <a:rPr lang="en-US" sz="1500" kern="1200" dirty="0"/>
            <a:t> </a:t>
          </a:r>
          <a:r>
            <a:rPr lang="en-US" sz="1500" kern="1200" dirty="0" err="1"/>
            <a:t>văn</a:t>
          </a:r>
          <a:r>
            <a:rPr lang="en-US" sz="1500" kern="1200" dirty="0"/>
            <a:t> </a:t>
          </a:r>
          <a:r>
            <a:rPr lang="en-US" sz="1500" kern="1200" dirty="0" err="1"/>
            <a:t>bản</a:t>
          </a:r>
          <a:endParaRPr lang="vi-VN" sz="1500" kern="1200" dirty="0"/>
        </a:p>
      </dsp:txBody>
      <dsp:txXfrm>
        <a:off x="360053" y="1203745"/>
        <a:ext cx="4694894" cy="399568"/>
      </dsp:txXfrm>
    </dsp:sp>
    <dsp:sp modelId="{E3804CDA-DB15-4412-B9EC-8D93F76D41FB}">
      <dsp:nvSpPr>
        <dsp:cNvPr id="0" name=""/>
        <dsp:cNvSpPr/>
      </dsp:nvSpPr>
      <dsp:spPr>
        <a:xfrm>
          <a:off x="0" y="2792679"/>
          <a:ext cx="6768752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5330" tIns="312420" rIns="52533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solidFill>
                <a:schemeClr val="bg2">
                  <a:lumMod val="40000"/>
                  <a:lumOff val="60000"/>
                </a:schemeClr>
              </a:solidFill>
            </a:rPr>
            <a:t>1. </a:t>
          </a:r>
          <a:r>
            <a:rPr lang="en-US" sz="1500" kern="1200" dirty="0" err="1">
              <a:solidFill>
                <a:schemeClr val="bg2">
                  <a:lumMod val="40000"/>
                  <a:lumOff val="60000"/>
                </a:schemeClr>
              </a:solidFill>
            </a:rPr>
            <a:t>Nghệ</a:t>
          </a:r>
          <a:r>
            <a:rPr lang="en-US" sz="1500" kern="1200" dirty="0">
              <a:solidFill>
                <a:schemeClr val="bg2">
                  <a:lumMod val="40000"/>
                  <a:lumOff val="60000"/>
                </a:schemeClr>
              </a:solidFill>
            </a:rPr>
            <a:t> </a:t>
          </a:r>
          <a:r>
            <a:rPr lang="en-US" sz="1500" kern="1200" dirty="0" err="1">
              <a:solidFill>
                <a:schemeClr val="bg2">
                  <a:lumMod val="40000"/>
                  <a:lumOff val="60000"/>
                </a:schemeClr>
              </a:solidFill>
            </a:rPr>
            <a:t>thuật</a:t>
          </a:r>
          <a:endParaRPr lang="vi-VN" sz="1500" kern="1200" dirty="0">
            <a:solidFill>
              <a:schemeClr val="bg2">
                <a:lumMod val="40000"/>
                <a:lumOff val="60000"/>
              </a:schemeClr>
            </a:solidFill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solidFill>
                <a:schemeClr val="bg2">
                  <a:lumMod val="40000"/>
                  <a:lumOff val="60000"/>
                </a:schemeClr>
              </a:solidFill>
            </a:rPr>
            <a:t>2. </a:t>
          </a:r>
          <a:r>
            <a:rPr lang="en-US" sz="1500" kern="1200" dirty="0" err="1">
              <a:solidFill>
                <a:schemeClr val="bg2">
                  <a:lumMod val="40000"/>
                  <a:lumOff val="60000"/>
                </a:schemeClr>
              </a:solidFill>
            </a:rPr>
            <a:t>Nội</a:t>
          </a:r>
          <a:r>
            <a:rPr lang="en-US" sz="1500" kern="1200" dirty="0">
              <a:solidFill>
                <a:schemeClr val="bg2">
                  <a:lumMod val="40000"/>
                  <a:lumOff val="60000"/>
                </a:schemeClr>
              </a:solidFill>
            </a:rPr>
            <a:t> dung</a:t>
          </a:r>
          <a:endParaRPr lang="vi-VN" sz="1500" kern="1200" dirty="0">
            <a:solidFill>
              <a:schemeClr val="bg2">
                <a:lumMod val="40000"/>
                <a:lumOff val="60000"/>
              </a:schemeClr>
            </a:solidFill>
          </a:endParaRPr>
        </a:p>
      </dsp:txBody>
      <dsp:txXfrm>
        <a:off x="0" y="2792679"/>
        <a:ext cx="6768752" cy="850500"/>
      </dsp:txXfrm>
    </dsp:sp>
    <dsp:sp modelId="{2335B8D6-F114-4F1B-BF44-774464214206}">
      <dsp:nvSpPr>
        <dsp:cNvPr id="0" name=""/>
        <dsp:cNvSpPr/>
      </dsp:nvSpPr>
      <dsp:spPr>
        <a:xfrm>
          <a:off x="338437" y="2571279"/>
          <a:ext cx="4738126" cy="442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9090" tIns="0" rIns="17909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II. </a:t>
          </a:r>
          <a:r>
            <a:rPr lang="en-US" sz="1500" kern="1200" dirty="0" err="1"/>
            <a:t>Tổng</a:t>
          </a:r>
          <a:r>
            <a:rPr lang="en-US" sz="1500" kern="1200" dirty="0"/>
            <a:t> </a:t>
          </a:r>
          <a:r>
            <a:rPr lang="en-US" sz="1500" kern="1200" dirty="0" err="1"/>
            <a:t>kết</a:t>
          </a:r>
          <a:endParaRPr lang="vi-VN" sz="1500" kern="1200" dirty="0"/>
        </a:p>
      </dsp:txBody>
      <dsp:txXfrm>
        <a:off x="360053" y="2592895"/>
        <a:ext cx="4694894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074834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9c18763aac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9c18763aac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946d0ea922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946d0ea922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a1c1f01f3f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a1c1f01f3f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ga1c1f020b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8" name="Google Shape;2388;ga1c1f020b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946d0ea922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946d0ea922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97c78d6248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97c78d6248_0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940a6dd4b7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940a6dd4b7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946d0ea922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946d0ea922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a08e5766c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a08e5766c1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a08e5766c1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ga08e5766c1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456853" y="346880"/>
            <a:ext cx="1727852" cy="2340601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 rot="10800000">
            <a:off x="6573811" y="-401568"/>
            <a:ext cx="1479225" cy="1242621"/>
            <a:chOff x="4649450" y="3501085"/>
            <a:chExt cx="1170736" cy="983475"/>
          </a:xfrm>
        </p:grpSpPr>
        <p:sp>
          <p:nvSpPr>
            <p:cNvPr id="11" name="Google Shape;11;p2"/>
            <p:cNvSpPr/>
            <p:nvPr/>
          </p:nvSpPr>
          <p:spPr>
            <a:xfrm>
              <a:off x="4649450" y="4150450"/>
              <a:ext cx="456475" cy="168275"/>
            </a:xfrm>
            <a:custGeom>
              <a:avLst/>
              <a:gdLst/>
              <a:ahLst/>
              <a:cxnLst/>
              <a:rect l="l" t="t" r="r" b="b"/>
              <a:pathLst>
                <a:path w="18259" h="6731" extrusionOk="0">
                  <a:moveTo>
                    <a:pt x="14506" y="1"/>
                  </a:moveTo>
                  <a:lnTo>
                    <a:pt x="14454" y="52"/>
                  </a:lnTo>
                  <a:cubicBezTo>
                    <a:pt x="10483" y="3121"/>
                    <a:pt x="5815" y="5107"/>
                    <a:pt x="888" y="5855"/>
                  </a:cubicBezTo>
                  <a:cubicBezTo>
                    <a:pt x="21" y="6472"/>
                    <a:pt x="0" y="6730"/>
                    <a:pt x="534" y="6730"/>
                  </a:cubicBezTo>
                  <a:cubicBezTo>
                    <a:pt x="3080" y="6730"/>
                    <a:pt x="18259" y="854"/>
                    <a:pt x="145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02761" y="3501085"/>
              <a:ext cx="1117425" cy="983475"/>
            </a:xfrm>
            <a:custGeom>
              <a:avLst/>
              <a:gdLst/>
              <a:ahLst/>
              <a:cxnLst/>
              <a:rect l="l" t="t" r="r" b="b"/>
              <a:pathLst>
                <a:path w="44697" h="39339" extrusionOk="0">
                  <a:moveTo>
                    <a:pt x="36379" y="5979"/>
                  </a:moveTo>
                  <a:cubicBezTo>
                    <a:pt x="37626" y="5979"/>
                    <a:pt x="37864" y="7555"/>
                    <a:pt x="35747" y="9035"/>
                  </a:cubicBezTo>
                  <a:cubicBezTo>
                    <a:pt x="35259" y="9350"/>
                    <a:pt x="34824" y="9486"/>
                    <a:pt x="34473" y="9486"/>
                  </a:cubicBezTo>
                  <a:cubicBezTo>
                    <a:pt x="33357" y="9486"/>
                    <a:pt x="33082" y="8112"/>
                    <a:pt x="34612" y="6739"/>
                  </a:cubicBezTo>
                  <a:cubicBezTo>
                    <a:pt x="35297" y="6203"/>
                    <a:pt x="35910" y="5979"/>
                    <a:pt x="36379" y="5979"/>
                  </a:cubicBezTo>
                  <a:close/>
                  <a:moveTo>
                    <a:pt x="21172" y="10001"/>
                  </a:moveTo>
                  <a:cubicBezTo>
                    <a:pt x="21224" y="10001"/>
                    <a:pt x="21276" y="10006"/>
                    <a:pt x="21330" y="10015"/>
                  </a:cubicBezTo>
                  <a:cubicBezTo>
                    <a:pt x="22725" y="10339"/>
                    <a:pt x="21930" y="14441"/>
                    <a:pt x="20363" y="14441"/>
                  </a:cubicBezTo>
                  <a:cubicBezTo>
                    <a:pt x="20308" y="14441"/>
                    <a:pt x="20252" y="14435"/>
                    <a:pt x="20195" y="14425"/>
                  </a:cubicBezTo>
                  <a:cubicBezTo>
                    <a:pt x="18771" y="14125"/>
                    <a:pt x="19573" y="10001"/>
                    <a:pt x="21172" y="10001"/>
                  </a:cubicBezTo>
                  <a:close/>
                  <a:moveTo>
                    <a:pt x="19764" y="21596"/>
                  </a:moveTo>
                  <a:cubicBezTo>
                    <a:pt x="20187" y="21596"/>
                    <a:pt x="20679" y="21690"/>
                    <a:pt x="21227" y="21904"/>
                  </a:cubicBezTo>
                  <a:cubicBezTo>
                    <a:pt x="23760" y="23171"/>
                    <a:pt x="23321" y="25199"/>
                    <a:pt x="21380" y="25199"/>
                  </a:cubicBezTo>
                  <a:cubicBezTo>
                    <a:pt x="20950" y="25199"/>
                    <a:pt x="20447" y="25099"/>
                    <a:pt x="19885" y="24870"/>
                  </a:cubicBezTo>
                  <a:cubicBezTo>
                    <a:pt x="17338" y="23618"/>
                    <a:pt x="17796" y="21596"/>
                    <a:pt x="19764" y="21596"/>
                  </a:cubicBezTo>
                  <a:close/>
                  <a:moveTo>
                    <a:pt x="24182" y="26162"/>
                  </a:moveTo>
                  <a:cubicBezTo>
                    <a:pt x="24978" y="26162"/>
                    <a:pt x="26067" y="26763"/>
                    <a:pt x="25869" y="27630"/>
                  </a:cubicBezTo>
                  <a:cubicBezTo>
                    <a:pt x="25759" y="27880"/>
                    <a:pt x="25466" y="27993"/>
                    <a:pt x="25120" y="27993"/>
                  </a:cubicBezTo>
                  <a:cubicBezTo>
                    <a:pt x="24325" y="27993"/>
                    <a:pt x="23247" y="27401"/>
                    <a:pt x="23445" y="26521"/>
                  </a:cubicBezTo>
                  <a:cubicBezTo>
                    <a:pt x="23553" y="26273"/>
                    <a:pt x="23840" y="26162"/>
                    <a:pt x="24182" y="26162"/>
                  </a:cubicBezTo>
                  <a:close/>
                  <a:moveTo>
                    <a:pt x="25606" y="0"/>
                  </a:moveTo>
                  <a:cubicBezTo>
                    <a:pt x="22588" y="0"/>
                    <a:pt x="17675" y="4496"/>
                    <a:pt x="17900" y="6456"/>
                  </a:cubicBezTo>
                  <a:cubicBezTo>
                    <a:pt x="16987" y="8479"/>
                    <a:pt x="18562" y="15892"/>
                    <a:pt x="17553" y="15892"/>
                  </a:cubicBezTo>
                  <a:cubicBezTo>
                    <a:pt x="17250" y="15892"/>
                    <a:pt x="16715" y="15226"/>
                    <a:pt x="15811" y="13548"/>
                  </a:cubicBezTo>
                  <a:cubicBezTo>
                    <a:pt x="13644" y="6765"/>
                    <a:pt x="18519" y="3541"/>
                    <a:pt x="16894" y="2097"/>
                  </a:cubicBezTo>
                  <a:lnTo>
                    <a:pt x="16894" y="2097"/>
                  </a:lnTo>
                  <a:cubicBezTo>
                    <a:pt x="4927" y="6524"/>
                    <a:pt x="13981" y="20631"/>
                    <a:pt x="11457" y="20631"/>
                  </a:cubicBezTo>
                  <a:cubicBezTo>
                    <a:pt x="11408" y="20631"/>
                    <a:pt x="11355" y="20625"/>
                    <a:pt x="11297" y="20615"/>
                  </a:cubicBezTo>
                  <a:cubicBezTo>
                    <a:pt x="3844" y="16823"/>
                    <a:pt x="7919" y="10273"/>
                    <a:pt x="6268" y="9241"/>
                  </a:cubicBezTo>
                  <a:lnTo>
                    <a:pt x="6268" y="9241"/>
                  </a:lnTo>
                  <a:cubicBezTo>
                    <a:pt x="1780" y="9447"/>
                    <a:pt x="1" y="18345"/>
                    <a:pt x="1368" y="21131"/>
                  </a:cubicBezTo>
                  <a:cubicBezTo>
                    <a:pt x="2425" y="24225"/>
                    <a:pt x="5314" y="26727"/>
                    <a:pt x="8563" y="26933"/>
                  </a:cubicBezTo>
                  <a:cubicBezTo>
                    <a:pt x="6681" y="33304"/>
                    <a:pt x="11968" y="36295"/>
                    <a:pt x="13180" y="37095"/>
                  </a:cubicBezTo>
                  <a:cubicBezTo>
                    <a:pt x="16091" y="38759"/>
                    <a:pt x="18570" y="39338"/>
                    <a:pt x="20584" y="39338"/>
                  </a:cubicBezTo>
                  <a:cubicBezTo>
                    <a:pt x="22940" y="39338"/>
                    <a:pt x="24659" y="38544"/>
                    <a:pt x="25688" y="37766"/>
                  </a:cubicBezTo>
                  <a:cubicBezTo>
                    <a:pt x="27932" y="35831"/>
                    <a:pt x="26101" y="36167"/>
                    <a:pt x="21975" y="35702"/>
                  </a:cubicBezTo>
                  <a:cubicBezTo>
                    <a:pt x="17100" y="35522"/>
                    <a:pt x="14469" y="31086"/>
                    <a:pt x="15991" y="29616"/>
                  </a:cubicBezTo>
                  <a:cubicBezTo>
                    <a:pt x="16201" y="29582"/>
                    <a:pt x="16415" y="29566"/>
                    <a:pt x="16633" y="29566"/>
                  </a:cubicBezTo>
                  <a:cubicBezTo>
                    <a:pt x="19978" y="29566"/>
                    <a:pt x="24301" y="33264"/>
                    <a:pt x="28670" y="33264"/>
                  </a:cubicBezTo>
                  <a:cubicBezTo>
                    <a:pt x="29941" y="33264"/>
                    <a:pt x="31216" y="32951"/>
                    <a:pt x="32471" y="32143"/>
                  </a:cubicBezTo>
                  <a:cubicBezTo>
                    <a:pt x="34277" y="31215"/>
                    <a:pt x="38068" y="28558"/>
                    <a:pt x="36933" y="27759"/>
                  </a:cubicBezTo>
                  <a:lnTo>
                    <a:pt x="36933" y="27759"/>
                  </a:lnTo>
                  <a:cubicBezTo>
                    <a:pt x="35945" y="27884"/>
                    <a:pt x="34966" y="27947"/>
                    <a:pt x="34021" y="27947"/>
                  </a:cubicBezTo>
                  <a:cubicBezTo>
                    <a:pt x="29910" y="27947"/>
                    <a:pt x="26443" y="26752"/>
                    <a:pt x="25688" y="24277"/>
                  </a:cubicBezTo>
                  <a:cubicBezTo>
                    <a:pt x="25424" y="23442"/>
                    <a:pt x="25932" y="23157"/>
                    <a:pt x="26853" y="23157"/>
                  </a:cubicBezTo>
                  <a:cubicBezTo>
                    <a:pt x="28828" y="23157"/>
                    <a:pt x="32703" y="24465"/>
                    <a:pt x="34948" y="24465"/>
                  </a:cubicBezTo>
                  <a:cubicBezTo>
                    <a:pt x="35537" y="24465"/>
                    <a:pt x="36013" y="24375"/>
                    <a:pt x="36314" y="24148"/>
                  </a:cubicBezTo>
                  <a:cubicBezTo>
                    <a:pt x="38816" y="23606"/>
                    <a:pt x="43303" y="19274"/>
                    <a:pt x="41137" y="18500"/>
                  </a:cubicBezTo>
                  <a:lnTo>
                    <a:pt x="41137" y="18500"/>
                  </a:lnTo>
                  <a:cubicBezTo>
                    <a:pt x="39565" y="18986"/>
                    <a:pt x="37927" y="19194"/>
                    <a:pt x="36455" y="19194"/>
                  </a:cubicBezTo>
                  <a:cubicBezTo>
                    <a:pt x="32299" y="19194"/>
                    <a:pt x="29474" y="17531"/>
                    <a:pt x="33245" y="15740"/>
                  </a:cubicBezTo>
                  <a:cubicBezTo>
                    <a:pt x="36340" y="14554"/>
                    <a:pt x="40131" y="15818"/>
                    <a:pt x="42375" y="13006"/>
                  </a:cubicBezTo>
                  <a:cubicBezTo>
                    <a:pt x="43355" y="10453"/>
                    <a:pt x="44696" y="5966"/>
                    <a:pt x="43742" y="4109"/>
                  </a:cubicBezTo>
                  <a:cubicBezTo>
                    <a:pt x="41314" y="2858"/>
                    <a:pt x="38595" y="2047"/>
                    <a:pt x="36153" y="2047"/>
                  </a:cubicBezTo>
                  <a:cubicBezTo>
                    <a:pt x="32654" y="2047"/>
                    <a:pt x="29725" y="3712"/>
                    <a:pt x="29041" y="8132"/>
                  </a:cubicBezTo>
                  <a:cubicBezTo>
                    <a:pt x="28743" y="9270"/>
                    <a:pt x="28120" y="10152"/>
                    <a:pt x="27203" y="10152"/>
                  </a:cubicBezTo>
                  <a:cubicBezTo>
                    <a:pt x="26852" y="10152"/>
                    <a:pt x="26459" y="10023"/>
                    <a:pt x="26024" y="9731"/>
                  </a:cubicBezTo>
                  <a:cubicBezTo>
                    <a:pt x="23651" y="7100"/>
                    <a:pt x="26901" y="3851"/>
                    <a:pt x="27468" y="1065"/>
                  </a:cubicBezTo>
                  <a:cubicBezTo>
                    <a:pt x="27065" y="312"/>
                    <a:pt x="26401" y="0"/>
                    <a:pt x="256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841875" y="3612075"/>
              <a:ext cx="811775" cy="761500"/>
            </a:xfrm>
            <a:custGeom>
              <a:avLst/>
              <a:gdLst/>
              <a:ahLst/>
              <a:cxnLst/>
              <a:rect l="l" t="t" r="r" b="b"/>
              <a:pathLst>
                <a:path w="32471" h="30460" extrusionOk="0">
                  <a:moveTo>
                    <a:pt x="21097" y="0"/>
                  </a:moveTo>
                  <a:lnTo>
                    <a:pt x="21097" y="0"/>
                  </a:lnTo>
                  <a:cubicBezTo>
                    <a:pt x="18312" y="4075"/>
                    <a:pt x="17873" y="9827"/>
                    <a:pt x="20014" y="14675"/>
                  </a:cubicBezTo>
                  <a:cubicBezTo>
                    <a:pt x="17796" y="15759"/>
                    <a:pt x="15114" y="17177"/>
                    <a:pt x="12663" y="18544"/>
                  </a:cubicBezTo>
                  <a:cubicBezTo>
                    <a:pt x="8614" y="14005"/>
                    <a:pt x="8589" y="9827"/>
                    <a:pt x="10007" y="4901"/>
                  </a:cubicBezTo>
                  <a:lnTo>
                    <a:pt x="10007" y="4901"/>
                  </a:lnTo>
                  <a:cubicBezTo>
                    <a:pt x="7841" y="9208"/>
                    <a:pt x="8924" y="14908"/>
                    <a:pt x="12457" y="18647"/>
                  </a:cubicBezTo>
                  <a:cubicBezTo>
                    <a:pt x="10884" y="19524"/>
                    <a:pt x="8769" y="20762"/>
                    <a:pt x="6912" y="21897"/>
                  </a:cubicBezTo>
                  <a:cubicBezTo>
                    <a:pt x="2192" y="20607"/>
                    <a:pt x="26" y="15217"/>
                    <a:pt x="464" y="10446"/>
                  </a:cubicBezTo>
                  <a:lnTo>
                    <a:pt x="464" y="10446"/>
                  </a:lnTo>
                  <a:cubicBezTo>
                    <a:pt x="0" y="10884"/>
                    <a:pt x="284" y="12096"/>
                    <a:pt x="258" y="13231"/>
                  </a:cubicBezTo>
                  <a:cubicBezTo>
                    <a:pt x="568" y="16739"/>
                    <a:pt x="2734" y="20891"/>
                    <a:pt x="6628" y="22052"/>
                  </a:cubicBezTo>
                  <a:cubicBezTo>
                    <a:pt x="6345" y="22464"/>
                    <a:pt x="4153" y="23135"/>
                    <a:pt x="4230" y="23805"/>
                  </a:cubicBezTo>
                  <a:cubicBezTo>
                    <a:pt x="4926" y="23367"/>
                    <a:pt x="6061" y="22671"/>
                    <a:pt x="7170" y="22000"/>
                  </a:cubicBezTo>
                  <a:lnTo>
                    <a:pt x="7170" y="22000"/>
                  </a:lnTo>
                  <a:cubicBezTo>
                    <a:pt x="5519" y="24527"/>
                    <a:pt x="6783" y="29840"/>
                    <a:pt x="9491" y="30459"/>
                  </a:cubicBezTo>
                  <a:cubicBezTo>
                    <a:pt x="5881" y="28138"/>
                    <a:pt x="5287" y="21819"/>
                    <a:pt x="10162" y="20220"/>
                  </a:cubicBezTo>
                  <a:cubicBezTo>
                    <a:pt x="14902" y="21989"/>
                    <a:pt x="18574" y="27881"/>
                    <a:pt x="24211" y="27881"/>
                  </a:cubicBezTo>
                  <a:cubicBezTo>
                    <a:pt x="24248" y="27881"/>
                    <a:pt x="24284" y="27881"/>
                    <a:pt x="24321" y="27880"/>
                  </a:cubicBezTo>
                  <a:cubicBezTo>
                    <a:pt x="18956" y="27236"/>
                    <a:pt x="15397" y="22438"/>
                    <a:pt x="10394" y="20091"/>
                  </a:cubicBezTo>
                  <a:cubicBezTo>
                    <a:pt x="13515" y="18286"/>
                    <a:pt x="16816" y="16507"/>
                    <a:pt x="20246" y="14804"/>
                  </a:cubicBezTo>
                  <a:lnTo>
                    <a:pt x="21871" y="14005"/>
                  </a:lnTo>
                  <a:cubicBezTo>
                    <a:pt x="24118" y="15173"/>
                    <a:pt x="27476" y="18015"/>
                    <a:pt x="30159" y="18015"/>
                  </a:cubicBezTo>
                  <a:cubicBezTo>
                    <a:pt x="30617" y="18015"/>
                    <a:pt x="31055" y="17932"/>
                    <a:pt x="31465" y="17745"/>
                  </a:cubicBezTo>
                  <a:lnTo>
                    <a:pt x="31465" y="17745"/>
                  </a:lnTo>
                  <a:cubicBezTo>
                    <a:pt x="31199" y="17778"/>
                    <a:pt x="30936" y="17794"/>
                    <a:pt x="30677" y="17794"/>
                  </a:cubicBezTo>
                  <a:cubicBezTo>
                    <a:pt x="27570" y="17794"/>
                    <a:pt x="24936" y="15495"/>
                    <a:pt x="22103" y="13876"/>
                  </a:cubicBezTo>
                  <a:cubicBezTo>
                    <a:pt x="25224" y="12380"/>
                    <a:pt x="31671" y="9053"/>
                    <a:pt x="32471" y="6061"/>
                  </a:cubicBezTo>
                  <a:lnTo>
                    <a:pt x="32471" y="6061"/>
                  </a:lnTo>
                  <a:cubicBezTo>
                    <a:pt x="31052" y="8176"/>
                    <a:pt x="28912" y="9904"/>
                    <a:pt x="26539" y="11297"/>
                  </a:cubicBezTo>
                  <a:cubicBezTo>
                    <a:pt x="25966" y="10495"/>
                    <a:pt x="28283" y="4708"/>
                    <a:pt x="28085" y="4708"/>
                  </a:cubicBezTo>
                  <a:cubicBezTo>
                    <a:pt x="28060" y="4708"/>
                    <a:pt x="27995" y="4799"/>
                    <a:pt x="27880" y="5004"/>
                  </a:cubicBezTo>
                  <a:cubicBezTo>
                    <a:pt x="24037" y="12432"/>
                    <a:pt x="30201" y="9904"/>
                    <a:pt x="20194" y="14572"/>
                  </a:cubicBezTo>
                  <a:cubicBezTo>
                    <a:pt x="17770" y="9208"/>
                    <a:pt x="19034" y="4256"/>
                    <a:pt x="210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673850" y="1919150"/>
            <a:ext cx="5796300" cy="106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2310450" y="3408738"/>
            <a:ext cx="4523100" cy="4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6" name="Google Shape;16;p2"/>
          <p:cNvGrpSpPr/>
          <p:nvPr/>
        </p:nvGrpSpPr>
        <p:grpSpPr>
          <a:xfrm>
            <a:off x="-786719" y="2252601"/>
            <a:ext cx="2001689" cy="1608178"/>
            <a:chOff x="4649450" y="3527425"/>
            <a:chExt cx="1224050" cy="983475"/>
          </a:xfrm>
        </p:grpSpPr>
        <p:sp>
          <p:nvSpPr>
            <p:cNvPr id="17" name="Google Shape;17;p2"/>
            <p:cNvSpPr/>
            <p:nvPr/>
          </p:nvSpPr>
          <p:spPr>
            <a:xfrm>
              <a:off x="4649450" y="4150450"/>
              <a:ext cx="456475" cy="168275"/>
            </a:xfrm>
            <a:custGeom>
              <a:avLst/>
              <a:gdLst/>
              <a:ahLst/>
              <a:cxnLst/>
              <a:rect l="l" t="t" r="r" b="b"/>
              <a:pathLst>
                <a:path w="18259" h="6731" extrusionOk="0">
                  <a:moveTo>
                    <a:pt x="14506" y="1"/>
                  </a:moveTo>
                  <a:lnTo>
                    <a:pt x="14454" y="52"/>
                  </a:lnTo>
                  <a:cubicBezTo>
                    <a:pt x="10483" y="3121"/>
                    <a:pt x="5815" y="5107"/>
                    <a:pt x="888" y="5855"/>
                  </a:cubicBezTo>
                  <a:cubicBezTo>
                    <a:pt x="21" y="6472"/>
                    <a:pt x="0" y="6730"/>
                    <a:pt x="534" y="6730"/>
                  </a:cubicBezTo>
                  <a:cubicBezTo>
                    <a:pt x="3080" y="6730"/>
                    <a:pt x="18259" y="854"/>
                    <a:pt x="145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756075" y="3527425"/>
              <a:ext cx="1117425" cy="983475"/>
            </a:xfrm>
            <a:custGeom>
              <a:avLst/>
              <a:gdLst/>
              <a:ahLst/>
              <a:cxnLst/>
              <a:rect l="l" t="t" r="r" b="b"/>
              <a:pathLst>
                <a:path w="44697" h="39339" extrusionOk="0">
                  <a:moveTo>
                    <a:pt x="36379" y="5979"/>
                  </a:moveTo>
                  <a:cubicBezTo>
                    <a:pt x="37626" y="5979"/>
                    <a:pt x="37864" y="7555"/>
                    <a:pt x="35747" y="9035"/>
                  </a:cubicBezTo>
                  <a:cubicBezTo>
                    <a:pt x="35259" y="9350"/>
                    <a:pt x="34824" y="9486"/>
                    <a:pt x="34473" y="9486"/>
                  </a:cubicBezTo>
                  <a:cubicBezTo>
                    <a:pt x="33357" y="9486"/>
                    <a:pt x="33082" y="8112"/>
                    <a:pt x="34612" y="6739"/>
                  </a:cubicBezTo>
                  <a:cubicBezTo>
                    <a:pt x="35297" y="6203"/>
                    <a:pt x="35910" y="5979"/>
                    <a:pt x="36379" y="5979"/>
                  </a:cubicBezTo>
                  <a:close/>
                  <a:moveTo>
                    <a:pt x="21172" y="10001"/>
                  </a:moveTo>
                  <a:cubicBezTo>
                    <a:pt x="21224" y="10001"/>
                    <a:pt x="21276" y="10006"/>
                    <a:pt x="21330" y="10015"/>
                  </a:cubicBezTo>
                  <a:cubicBezTo>
                    <a:pt x="22725" y="10339"/>
                    <a:pt x="21930" y="14441"/>
                    <a:pt x="20363" y="14441"/>
                  </a:cubicBezTo>
                  <a:cubicBezTo>
                    <a:pt x="20308" y="14441"/>
                    <a:pt x="20252" y="14435"/>
                    <a:pt x="20195" y="14425"/>
                  </a:cubicBezTo>
                  <a:cubicBezTo>
                    <a:pt x="18771" y="14125"/>
                    <a:pt x="19573" y="10001"/>
                    <a:pt x="21172" y="10001"/>
                  </a:cubicBezTo>
                  <a:close/>
                  <a:moveTo>
                    <a:pt x="19764" y="21596"/>
                  </a:moveTo>
                  <a:cubicBezTo>
                    <a:pt x="20187" y="21596"/>
                    <a:pt x="20679" y="21690"/>
                    <a:pt x="21227" y="21904"/>
                  </a:cubicBezTo>
                  <a:cubicBezTo>
                    <a:pt x="23760" y="23171"/>
                    <a:pt x="23321" y="25199"/>
                    <a:pt x="21380" y="25199"/>
                  </a:cubicBezTo>
                  <a:cubicBezTo>
                    <a:pt x="20950" y="25199"/>
                    <a:pt x="20447" y="25099"/>
                    <a:pt x="19885" y="24870"/>
                  </a:cubicBezTo>
                  <a:cubicBezTo>
                    <a:pt x="17338" y="23618"/>
                    <a:pt x="17796" y="21596"/>
                    <a:pt x="19764" y="21596"/>
                  </a:cubicBezTo>
                  <a:close/>
                  <a:moveTo>
                    <a:pt x="24182" y="26162"/>
                  </a:moveTo>
                  <a:cubicBezTo>
                    <a:pt x="24978" y="26162"/>
                    <a:pt x="26067" y="26763"/>
                    <a:pt x="25869" y="27630"/>
                  </a:cubicBezTo>
                  <a:cubicBezTo>
                    <a:pt x="25759" y="27880"/>
                    <a:pt x="25466" y="27993"/>
                    <a:pt x="25120" y="27993"/>
                  </a:cubicBezTo>
                  <a:cubicBezTo>
                    <a:pt x="24325" y="27993"/>
                    <a:pt x="23247" y="27401"/>
                    <a:pt x="23445" y="26521"/>
                  </a:cubicBezTo>
                  <a:cubicBezTo>
                    <a:pt x="23553" y="26273"/>
                    <a:pt x="23840" y="26162"/>
                    <a:pt x="24182" y="26162"/>
                  </a:cubicBezTo>
                  <a:close/>
                  <a:moveTo>
                    <a:pt x="25606" y="0"/>
                  </a:moveTo>
                  <a:cubicBezTo>
                    <a:pt x="22588" y="0"/>
                    <a:pt x="17675" y="4496"/>
                    <a:pt x="17900" y="6456"/>
                  </a:cubicBezTo>
                  <a:cubicBezTo>
                    <a:pt x="16987" y="8479"/>
                    <a:pt x="18562" y="15892"/>
                    <a:pt x="17553" y="15892"/>
                  </a:cubicBezTo>
                  <a:cubicBezTo>
                    <a:pt x="17250" y="15892"/>
                    <a:pt x="16715" y="15226"/>
                    <a:pt x="15811" y="13548"/>
                  </a:cubicBezTo>
                  <a:cubicBezTo>
                    <a:pt x="13644" y="6765"/>
                    <a:pt x="18519" y="3541"/>
                    <a:pt x="16894" y="2097"/>
                  </a:cubicBezTo>
                  <a:lnTo>
                    <a:pt x="16894" y="2097"/>
                  </a:lnTo>
                  <a:cubicBezTo>
                    <a:pt x="4927" y="6524"/>
                    <a:pt x="13981" y="20631"/>
                    <a:pt x="11457" y="20631"/>
                  </a:cubicBezTo>
                  <a:cubicBezTo>
                    <a:pt x="11408" y="20631"/>
                    <a:pt x="11355" y="20625"/>
                    <a:pt x="11297" y="20615"/>
                  </a:cubicBezTo>
                  <a:cubicBezTo>
                    <a:pt x="3844" y="16823"/>
                    <a:pt x="7919" y="10273"/>
                    <a:pt x="6268" y="9241"/>
                  </a:cubicBezTo>
                  <a:lnTo>
                    <a:pt x="6268" y="9241"/>
                  </a:lnTo>
                  <a:cubicBezTo>
                    <a:pt x="1780" y="9447"/>
                    <a:pt x="1" y="18345"/>
                    <a:pt x="1368" y="21131"/>
                  </a:cubicBezTo>
                  <a:cubicBezTo>
                    <a:pt x="2425" y="24225"/>
                    <a:pt x="5314" y="26727"/>
                    <a:pt x="8563" y="26933"/>
                  </a:cubicBezTo>
                  <a:cubicBezTo>
                    <a:pt x="6681" y="33304"/>
                    <a:pt x="11968" y="36295"/>
                    <a:pt x="13180" y="37095"/>
                  </a:cubicBezTo>
                  <a:cubicBezTo>
                    <a:pt x="16091" y="38759"/>
                    <a:pt x="18570" y="39338"/>
                    <a:pt x="20584" y="39338"/>
                  </a:cubicBezTo>
                  <a:cubicBezTo>
                    <a:pt x="22940" y="39338"/>
                    <a:pt x="24659" y="38544"/>
                    <a:pt x="25688" y="37766"/>
                  </a:cubicBezTo>
                  <a:cubicBezTo>
                    <a:pt x="27932" y="35831"/>
                    <a:pt x="26101" y="36167"/>
                    <a:pt x="21975" y="35702"/>
                  </a:cubicBezTo>
                  <a:cubicBezTo>
                    <a:pt x="17100" y="35522"/>
                    <a:pt x="14469" y="31086"/>
                    <a:pt x="15991" y="29616"/>
                  </a:cubicBezTo>
                  <a:cubicBezTo>
                    <a:pt x="16201" y="29582"/>
                    <a:pt x="16415" y="29566"/>
                    <a:pt x="16633" y="29566"/>
                  </a:cubicBezTo>
                  <a:cubicBezTo>
                    <a:pt x="19978" y="29566"/>
                    <a:pt x="24301" y="33264"/>
                    <a:pt x="28670" y="33264"/>
                  </a:cubicBezTo>
                  <a:cubicBezTo>
                    <a:pt x="29941" y="33264"/>
                    <a:pt x="31216" y="32951"/>
                    <a:pt x="32471" y="32143"/>
                  </a:cubicBezTo>
                  <a:cubicBezTo>
                    <a:pt x="34277" y="31215"/>
                    <a:pt x="38068" y="28558"/>
                    <a:pt x="36933" y="27759"/>
                  </a:cubicBezTo>
                  <a:lnTo>
                    <a:pt x="36933" y="27759"/>
                  </a:lnTo>
                  <a:cubicBezTo>
                    <a:pt x="35945" y="27884"/>
                    <a:pt x="34966" y="27947"/>
                    <a:pt x="34021" y="27947"/>
                  </a:cubicBezTo>
                  <a:cubicBezTo>
                    <a:pt x="29910" y="27947"/>
                    <a:pt x="26443" y="26752"/>
                    <a:pt x="25688" y="24277"/>
                  </a:cubicBezTo>
                  <a:cubicBezTo>
                    <a:pt x="25424" y="23442"/>
                    <a:pt x="25932" y="23157"/>
                    <a:pt x="26853" y="23157"/>
                  </a:cubicBezTo>
                  <a:cubicBezTo>
                    <a:pt x="28828" y="23157"/>
                    <a:pt x="32703" y="24465"/>
                    <a:pt x="34948" y="24465"/>
                  </a:cubicBezTo>
                  <a:cubicBezTo>
                    <a:pt x="35537" y="24465"/>
                    <a:pt x="36013" y="24375"/>
                    <a:pt x="36314" y="24148"/>
                  </a:cubicBezTo>
                  <a:cubicBezTo>
                    <a:pt x="38816" y="23606"/>
                    <a:pt x="43303" y="19274"/>
                    <a:pt x="41137" y="18500"/>
                  </a:cubicBezTo>
                  <a:lnTo>
                    <a:pt x="41137" y="18500"/>
                  </a:lnTo>
                  <a:cubicBezTo>
                    <a:pt x="39565" y="18986"/>
                    <a:pt x="37927" y="19194"/>
                    <a:pt x="36455" y="19194"/>
                  </a:cubicBezTo>
                  <a:cubicBezTo>
                    <a:pt x="32299" y="19194"/>
                    <a:pt x="29474" y="17531"/>
                    <a:pt x="33245" y="15740"/>
                  </a:cubicBezTo>
                  <a:cubicBezTo>
                    <a:pt x="36340" y="14554"/>
                    <a:pt x="40131" y="15818"/>
                    <a:pt x="42375" y="13006"/>
                  </a:cubicBezTo>
                  <a:cubicBezTo>
                    <a:pt x="43355" y="10453"/>
                    <a:pt x="44696" y="5966"/>
                    <a:pt x="43742" y="4109"/>
                  </a:cubicBezTo>
                  <a:cubicBezTo>
                    <a:pt x="41314" y="2858"/>
                    <a:pt x="38595" y="2047"/>
                    <a:pt x="36153" y="2047"/>
                  </a:cubicBezTo>
                  <a:cubicBezTo>
                    <a:pt x="32654" y="2047"/>
                    <a:pt x="29725" y="3712"/>
                    <a:pt x="29041" y="8132"/>
                  </a:cubicBezTo>
                  <a:cubicBezTo>
                    <a:pt x="28743" y="9270"/>
                    <a:pt x="28120" y="10152"/>
                    <a:pt x="27203" y="10152"/>
                  </a:cubicBezTo>
                  <a:cubicBezTo>
                    <a:pt x="26852" y="10152"/>
                    <a:pt x="26459" y="10023"/>
                    <a:pt x="26024" y="9731"/>
                  </a:cubicBezTo>
                  <a:cubicBezTo>
                    <a:pt x="23651" y="7100"/>
                    <a:pt x="26901" y="3851"/>
                    <a:pt x="27468" y="1065"/>
                  </a:cubicBezTo>
                  <a:cubicBezTo>
                    <a:pt x="27065" y="312"/>
                    <a:pt x="26401" y="0"/>
                    <a:pt x="256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841875" y="3612075"/>
              <a:ext cx="811775" cy="761500"/>
            </a:xfrm>
            <a:custGeom>
              <a:avLst/>
              <a:gdLst/>
              <a:ahLst/>
              <a:cxnLst/>
              <a:rect l="l" t="t" r="r" b="b"/>
              <a:pathLst>
                <a:path w="32471" h="30460" extrusionOk="0">
                  <a:moveTo>
                    <a:pt x="21097" y="0"/>
                  </a:moveTo>
                  <a:lnTo>
                    <a:pt x="21097" y="0"/>
                  </a:lnTo>
                  <a:cubicBezTo>
                    <a:pt x="18312" y="4075"/>
                    <a:pt x="17873" y="9827"/>
                    <a:pt x="20014" y="14675"/>
                  </a:cubicBezTo>
                  <a:cubicBezTo>
                    <a:pt x="17796" y="15759"/>
                    <a:pt x="15114" y="17177"/>
                    <a:pt x="12663" y="18544"/>
                  </a:cubicBezTo>
                  <a:cubicBezTo>
                    <a:pt x="8614" y="14005"/>
                    <a:pt x="8589" y="9827"/>
                    <a:pt x="10007" y="4901"/>
                  </a:cubicBezTo>
                  <a:lnTo>
                    <a:pt x="10007" y="4901"/>
                  </a:lnTo>
                  <a:cubicBezTo>
                    <a:pt x="7841" y="9208"/>
                    <a:pt x="8924" y="14908"/>
                    <a:pt x="12457" y="18647"/>
                  </a:cubicBezTo>
                  <a:cubicBezTo>
                    <a:pt x="10884" y="19524"/>
                    <a:pt x="8769" y="20762"/>
                    <a:pt x="6912" y="21897"/>
                  </a:cubicBezTo>
                  <a:cubicBezTo>
                    <a:pt x="2192" y="20607"/>
                    <a:pt x="26" y="15217"/>
                    <a:pt x="464" y="10446"/>
                  </a:cubicBezTo>
                  <a:lnTo>
                    <a:pt x="464" y="10446"/>
                  </a:lnTo>
                  <a:cubicBezTo>
                    <a:pt x="0" y="10884"/>
                    <a:pt x="284" y="12096"/>
                    <a:pt x="258" y="13231"/>
                  </a:cubicBezTo>
                  <a:cubicBezTo>
                    <a:pt x="568" y="16739"/>
                    <a:pt x="2734" y="20891"/>
                    <a:pt x="6628" y="22052"/>
                  </a:cubicBezTo>
                  <a:cubicBezTo>
                    <a:pt x="6345" y="22464"/>
                    <a:pt x="4153" y="23135"/>
                    <a:pt x="4230" y="23805"/>
                  </a:cubicBezTo>
                  <a:cubicBezTo>
                    <a:pt x="4926" y="23367"/>
                    <a:pt x="6061" y="22671"/>
                    <a:pt x="7170" y="22000"/>
                  </a:cubicBezTo>
                  <a:lnTo>
                    <a:pt x="7170" y="22000"/>
                  </a:lnTo>
                  <a:cubicBezTo>
                    <a:pt x="5519" y="24527"/>
                    <a:pt x="6783" y="29840"/>
                    <a:pt x="9491" y="30459"/>
                  </a:cubicBezTo>
                  <a:cubicBezTo>
                    <a:pt x="5881" y="28138"/>
                    <a:pt x="5287" y="21819"/>
                    <a:pt x="10162" y="20220"/>
                  </a:cubicBezTo>
                  <a:cubicBezTo>
                    <a:pt x="14902" y="21989"/>
                    <a:pt x="18574" y="27881"/>
                    <a:pt x="24211" y="27881"/>
                  </a:cubicBezTo>
                  <a:cubicBezTo>
                    <a:pt x="24248" y="27881"/>
                    <a:pt x="24284" y="27881"/>
                    <a:pt x="24321" y="27880"/>
                  </a:cubicBezTo>
                  <a:cubicBezTo>
                    <a:pt x="18956" y="27236"/>
                    <a:pt x="15397" y="22438"/>
                    <a:pt x="10394" y="20091"/>
                  </a:cubicBezTo>
                  <a:cubicBezTo>
                    <a:pt x="13515" y="18286"/>
                    <a:pt x="16816" y="16507"/>
                    <a:pt x="20246" y="14804"/>
                  </a:cubicBezTo>
                  <a:lnTo>
                    <a:pt x="21871" y="14005"/>
                  </a:lnTo>
                  <a:cubicBezTo>
                    <a:pt x="24118" y="15173"/>
                    <a:pt x="27476" y="18015"/>
                    <a:pt x="30159" y="18015"/>
                  </a:cubicBezTo>
                  <a:cubicBezTo>
                    <a:pt x="30617" y="18015"/>
                    <a:pt x="31055" y="17932"/>
                    <a:pt x="31465" y="17745"/>
                  </a:cubicBezTo>
                  <a:lnTo>
                    <a:pt x="31465" y="17745"/>
                  </a:lnTo>
                  <a:cubicBezTo>
                    <a:pt x="31199" y="17778"/>
                    <a:pt x="30936" y="17794"/>
                    <a:pt x="30677" y="17794"/>
                  </a:cubicBezTo>
                  <a:cubicBezTo>
                    <a:pt x="27570" y="17794"/>
                    <a:pt x="24936" y="15495"/>
                    <a:pt x="22103" y="13876"/>
                  </a:cubicBezTo>
                  <a:cubicBezTo>
                    <a:pt x="25224" y="12380"/>
                    <a:pt x="31671" y="9053"/>
                    <a:pt x="32471" y="6061"/>
                  </a:cubicBezTo>
                  <a:lnTo>
                    <a:pt x="32471" y="6061"/>
                  </a:lnTo>
                  <a:cubicBezTo>
                    <a:pt x="31052" y="8176"/>
                    <a:pt x="28912" y="9904"/>
                    <a:pt x="26539" y="11297"/>
                  </a:cubicBezTo>
                  <a:cubicBezTo>
                    <a:pt x="25966" y="10495"/>
                    <a:pt x="28283" y="4708"/>
                    <a:pt x="28085" y="4708"/>
                  </a:cubicBezTo>
                  <a:cubicBezTo>
                    <a:pt x="28060" y="4708"/>
                    <a:pt x="27995" y="4799"/>
                    <a:pt x="27880" y="5004"/>
                  </a:cubicBezTo>
                  <a:cubicBezTo>
                    <a:pt x="24037" y="12432"/>
                    <a:pt x="30201" y="9904"/>
                    <a:pt x="20194" y="14572"/>
                  </a:cubicBezTo>
                  <a:cubicBezTo>
                    <a:pt x="17770" y="9208"/>
                    <a:pt x="19034" y="4256"/>
                    <a:pt x="210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-409500" y="3041439"/>
            <a:ext cx="1727852" cy="2340601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rot="5400000" flipH="1">
            <a:off x="468089" y="4209554"/>
            <a:ext cx="1137776" cy="1541367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rot="-5400000" flipH="1">
            <a:off x="7489631" y="-565322"/>
            <a:ext cx="1726514" cy="2338788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23;p2"/>
          <p:cNvGrpSpPr/>
          <p:nvPr/>
        </p:nvGrpSpPr>
        <p:grpSpPr>
          <a:xfrm rot="10800000">
            <a:off x="8053010" y="1678417"/>
            <a:ext cx="1255875" cy="1009045"/>
            <a:chOff x="4649450" y="3527425"/>
            <a:chExt cx="1224050" cy="983475"/>
          </a:xfrm>
        </p:grpSpPr>
        <p:sp>
          <p:nvSpPr>
            <p:cNvPr id="24" name="Google Shape;24;p2"/>
            <p:cNvSpPr/>
            <p:nvPr/>
          </p:nvSpPr>
          <p:spPr>
            <a:xfrm>
              <a:off x="4649450" y="4150450"/>
              <a:ext cx="456475" cy="168275"/>
            </a:xfrm>
            <a:custGeom>
              <a:avLst/>
              <a:gdLst/>
              <a:ahLst/>
              <a:cxnLst/>
              <a:rect l="l" t="t" r="r" b="b"/>
              <a:pathLst>
                <a:path w="18259" h="6731" extrusionOk="0">
                  <a:moveTo>
                    <a:pt x="14506" y="1"/>
                  </a:moveTo>
                  <a:lnTo>
                    <a:pt x="14454" y="52"/>
                  </a:lnTo>
                  <a:cubicBezTo>
                    <a:pt x="10483" y="3121"/>
                    <a:pt x="5815" y="5107"/>
                    <a:pt x="888" y="5855"/>
                  </a:cubicBezTo>
                  <a:cubicBezTo>
                    <a:pt x="21" y="6472"/>
                    <a:pt x="0" y="6730"/>
                    <a:pt x="534" y="6730"/>
                  </a:cubicBezTo>
                  <a:cubicBezTo>
                    <a:pt x="3080" y="6730"/>
                    <a:pt x="18259" y="854"/>
                    <a:pt x="145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756075" y="3527425"/>
              <a:ext cx="1117425" cy="983475"/>
            </a:xfrm>
            <a:custGeom>
              <a:avLst/>
              <a:gdLst/>
              <a:ahLst/>
              <a:cxnLst/>
              <a:rect l="l" t="t" r="r" b="b"/>
              <a:pathLst>
                <a:path w="44697" h="39339" extrusionOk="0">
                  <a:moveTo>
                    <a:pt x="36379" y="5979"/>
                  </a:moveTo>
                  <a:cubicBezTo>
                    <a:pt x="37626" y="5979"/>
                    <a:pt x="37864" y="7555"/>
                    <a:pt x="35747" y="9035"/>
                  </a:cubicBezTo>
                  <a:cubicBezTo>
                    <a:pt x="35259" y="9350"/>
                    <a:pt x="34824" y="9486"/>
                    <a:pt x="34473" y="9486"/>
                  </a:cubicBezTo>
                  <a:cubicBezTo>
                    <a:pt x="33357" y="9486"/>
                    <a:pt x="33082" y="8112"/>
                    <a:pt x="34612" y="6739"/>
                  </a:cubicBezTo>
                  <a:cubicBezTo>
                    <a:pt x="35297" y="6203"/>
                    <a:pt x="35910" y="5979"/>
                    <a:pt x="36379" y="5979"/>
                  </a:cubicBezTo>
                  <a:close/>
                  <a:moveTo>
                    <a:pt x="21172" y="10001"/>
                  </a:moveTo>
                  <a:cubicBezTo>
                    <a:pt x="21224" y="10001"/>
                    <a:pt x="21276" y="10006"/>
                    <a:pt x="21330" y="10015"/>
                  </a:cubicBezTo>
                  <a:cubicBezTo>
                    <a:pt x="22725" y="10339"/>
                    <a:pt x="21930" y="14441"/>
                    <a:pt x="20363" y="14441"/>
                  </a:cubicBezTo>
                  <a:cubicBezTo>
                    <a:pt x="20308" y="14441"/>
                    <a:pt x="20252" y="14435"/>
                    <a:pt x="20195" y="14425"/>
                  </a:cubicBezTo>
                  <a:cubicBezTo>
                    <a:pt x="18771" y="14125"/>
                    <a:pt x="19573" y="10001"/>
                    <a:pt x="21172" y="10001"/>
                  </a:cubicBezTo>
                  <a:close/>
                  <a:moveTo>
                    <a:pt x="19764" y="21596"/>
                  </a:moveTo>
                  <a:cubicBezTo>
                    <a:pt x="20187" y="21596"/>
                    <a:pt x="20679" y="21690"/>
                    <a:pt x="21227" y="21904"/>
                  </a:cubicBezTo>
                  <a:cubicBezTo>
                    <a:pt x="23760" y="23171"/>
                    <a:pt x="23321" y="25199"/>
                    <a:pt x="21380" y="25199"/>
                  </a:cubicBezTo>
                  <a:cubicBezTo>
                    <a:pt x="20950" y="25199"/>
                    <a:pt x="20447" y="25099"/>
                    <a:pt x="19885" y="24870"/>
                  </a:cubicBezTo>
                  <a:cubicBezTo>
                    <a:pt x="17338" y="23618"/>
                    <a:pt x="17796" y="21596"/>
                    <a:pt x="19764" y="21596"/>
                  </a:cubicBezTo>
                  <a:close/>
                  <a:moveTo>
                    <a:pt x="24182" y="26162"/>
                  </a:moveTo>
                  <a:cubicBezTo>
                    <a:pt x="24978" y="26162"/>
                    <a:pt x="26067" y="26763"/>
                    <a:pt x="25869" y="27630"/>
                  </a:cubicBezTo>
                  <a:cubicBezTo>
                    <a:pt x="25759" y="27880"/>
                    <a:pt x="25466" y="27993"/>
                    <a:pt x="25120" y="27993"/>
                  </a:cubicBezTo>
                  <a:cubicBezTo>
                    <a:pt x="24325" y="27993"/>
                    <a:pt x="23247" y="27401"/>
                    <a:pt x="23445" y="26521"/>
                  </a:cubicBezTo>
                  <a:cubicBezTo>
                    <a:pt x="23553" y="26273"/>
                    <a:pt x="23840" y="26162"/>
                    <a:pt x="24182" y="26162"/>
                  </a:cubicBezTo>
                  <a:close/>
                  <a:moveTo>
                    <a:pt x="25606" y="0"/>
                  </a:moveTo>
                  <a:cubicBezTo>
                    <a:pt x="22588" y="0"/>
                    <a:pt x="17675" y="4496"/>
                    <a:pt x="17900" y="6456"/>
                  </a:cubicBezTo>
                  <a:cubicBezTo>
                    <a:pt x="16987" y="8479"/>
                    <a:pt x="18562" y="15892"/>
                    <a:pt x="17553" y="15892"/>
                  </a:cubicBezTo>
                  <a:cubicBezTo>
                    <a:pt x="17250" y="15892"/>
                    <a:pt x="16715" y="15226"/>
                    <a:pt x="15811" y="13548"/>
                  </a:cubicBezTo>
                  <a:cubicBezTo>
                    <a:pt x="13644" y="6765"/>
                    <a:pt x="18519" y="3541"/>
                    <a:pt x="16894" y="2097"/>
                  </a:cubicBezTo>
                  <a:lnTo>
                    <a:pt x="16894" y="2097"/>
                  </a:lnTo>
                  <a:cubicBezTo>
                    <a:pt x="4927" y="6524"/>
                    <a:pt x="13981" y="20631"/>
                    <a:pt x="11457" y="20631"/>
                  </a:cubicBezTo>
                  <a:cubicBezTo>
                    <a:pt x="11408" y="20631"/>
                    <a:pt x="11355" y="20625"/>
                    <a:pt x="11297" y="20615"/>
                  </a:cubicBezTo>
                  <a:cubicBezTo>
                    <a:pt x="3844" y="16823"/>
                    <a:pt x="7919" y="10273"/>
                    <a:pt x="6268" y="9241"/>
                  </a:cubicBezTo>
                  <a:lnTo>
                    <a:pt x="6268" y="9241"/>
                  </a:lnTo>
                  <a:cubicBezTo>
                    <a:pt x="1780" y="9447"/>
                    <a:pt x="1" y="18345"/>
                    <a:pt x="1368" y="21131"/>
                  </a:cubicBezTo>
                  <a:cubicBezTo>
                    <a:pt x="2425" y="24225"/>
                    <a:pt x="5314" y="26727"/>
                    <a:pt x="8563" y="26933"/>
                  </a:cubicBezTo>
                  <a:cubicBezTo>
                    <a:pt x="6681" y="33304"/>
                    <a:pt x="11968" y="36295"/>
                    <a:pt x="13180" y="37095"/>
                  </a:cubicBezTo>
                  <a:cubicBezTo>
                    <a:pt x="16091" y="38759"/>
                    <a:pt x="18570" y="39338"/>
                    <a:pt x="20584" y="39338"/>
                  </a:cubicBezTo>
                  <a:cubicBezTo>
                    <a:pt x="22940" y="39338"/>
                    <a:pt x="24659" y="38544"/>
                    <a:pt x="25688" y="37766"/>
                  </a:cubicBezTo>
                  <a:cubicBezTo>
                    <a:pt x="27932" y="35831"/>
                    <a:pt x="26101" y="36167"/>
                    <a:pt x="21975" y="35702"/>
                  </a:cubicBezTo>
                  <a:cubicBezTo>
                    <a:pt x="17100" y="35522"/>
                    <a:pt x="14469" y="31086"/>
                    <a:pt x="15991" y="29616"/>
                  </a:cubicBezTo>
                  <a:cubicBezTo>
                    <a:pt x="16201" y="29582"/>
                    <a:pt x="16415" y="29566"/>
                    <a:pt x="16633" y="29566"/>
                  </a:cubicBezTo>
                  <a:cubicBezTo>
                    <a:pt x="19978" y="29566"/>
                    <a:pt x="24301" y="33264"/>
                    <a:pt x="28670" y="33264"/>
                  </a:cubicBezTo>
                  <a:cubicBezTo>
                    <a:pt x="29941" y="33264"/>
                    <a:pt x="31216" y="32951"/>
                    <a:pt x="32471" y="32143"/>
                  </a:cubicBezTo>
                  <a:cubicBezTo>
                    <a:pt x="34277" y="31215"/>
                    <a:pt x="38068" y="28558"/>
                    <a:pt x="36933" y="27759"/>
                  </a:cubicBezTo>
                  <a:lnTo>
                    <a:pt x="36933" y="27759"/>
                  </a:lnTo>
                  <a:cubicBezTo>
                    <a:pt x="35945" y="27884"/>
                    <a:pt x="34966" y="27947"/>
                    <a:pt x="34021" y="27947"/>
                  </a:cubicBezTo>
                  <a:cubicBezTo>
                    <a:pt x="29910" y="27947"/>
                    <a:pt x="26443" y="26752"/>
                    <a:pt x="25688" y="24277"/>
                  </a:cubicBezTo>
                  <a:cubicBezTo>
                    <a:pt x="25424" y="23442"/>
                    <a:pt x="25932" y="23157"/>
                    <a:pt x="26853" y="23157"/>
                  </a:cubicBezTo>
                  <a:cubicBezTo>
                    <a:pt x="28828" y="23157"/>
                    <a:pt x="32703" y="24465"/>
                    <a:pt x="34948" y="24465"/>
                  </a:cubicBezTo>
                  <a:cubicBezTo>
                    <a:pt x="35537" y="24465"/>
                    <a:pt x="36013" y="24375"/>
                    <a:pt x="36314" y="24148"/>
                  </a:cubicBezTo>
                  <a:cubicBezTo>
                    <a:pt x="38816" y="23606"/>
                    <a:pt x="43303" y="19274"/>
                    <a:pt x="41137" y="18500"/>
                  </a:cubicBezTo>
                  <a:lnTo>
                    <a:pt x="41137" y="18500"/>
                  </a:lnTo>
                  <a:cubicBezTo>
                    <a:pt x="39565" y="18986"/>
                    <a:pt x="37927" y="19194"/>
                    <a:pt x="36455" y="19194"/>
                  </a:cubicBezTo>
                  <a:cubicBezTo>
                    <a:pt x="32299" y="19194"/>
                    <a:pt x="29474" y="17531"/>
                    <a:pt x="33245" y="15740"/>
                  </a:cubicBezTo>
                  <a:cubicBezTo>
                    <a:pt x="36340" y="14554"/>
                    <a:pt x="40131" y="15818"/>
                    <a:pt x="42375" y="13006"/>
                  </a:cubicBezTo>
                  <a:cubicBezTo>
                    <a:pt x="43355" y="10453"/>
                    <a:pt x="44696" y="5966"/>
                    <a:pt x="43742" y="4109"/>
                  </a:cubicBezTo>
                  <a:cubicBezTo>
                    <a:pt x="41314" y="2858"/>
                    <a:pt x="38595" y="2047"/>
                    <a:pt x="36153" y="2047"/>
                  </a:cubicBezTo>
                  <a:cubicBezTo>
                    <a:pt x="32654" y="2047"/>
                    <a:pt x="29725" y="3712"/>
                    <a:pt x="29041" y="8132"/>
                  </a:cubicBezTo>
                  <a:cubicBezTo>
                    <a:pt x="28743" y="9270"/>
                    <a:pt x="28120" y="10152"/>
                    <a:pt x="27203" y="10152"/>
                  </a:cubicBezTo>
                  <a:cubicBezTo>
                    <a:pt x="26852" y="10152"/>
                    <a:pt x="26459" y="10023"/>
                    <a:pt x="26024" y="9731"/>
                  </a:cubicBezTo>
                  <a:cubicBezTo>
                    <a:pt x="23651" y="7100"/>
                    <a:pt x="26901" y="3851"/>
                    <a:pt x="27468" y="1065"/>
                  </a:cubicBezTo>
                  <a:cubicBezTo>
                    <a:pt x="27065" y="312"/>
                    <a:pt x="26401" y="0"/>
                    <a:pt x="256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841875" y="3612075"/>
              <a:ext cx="811775" cy="761500"/>
            </a:xfrm>
            <a:custGeom>
              <a:avLst/>
              <a:gdLst/>
              <a:ahLst/>
              <a:cxnLst/>
              <a:rect l="l" t="t" r="r" b="b"/>
              <a:pathLst>
                <a:path w="32471" h="30460" extrusionOk="0">
                  <a:moveTo>
                    <a:pt x="21097" y="0"/>
                  </a:moveTo>
                  <a:lnTo>
                    <a:pt x="21097" y="0"/>
                  </a:lnTo>
                  <a:cubicBezTo>
                    <a:pt x="18312" y="4075"/>
                    <a:pt x="17873" y="9827"/>
                    <a:pt x="20014" y="14675"/>
                  </a:cubicBezTo>
                  <a:cubicBezTo>
                    <a:pt x="17796" y="15759"/>
                    <a:pt x="15114" y="17177"/>
                    <a:pt x="12663" y="18544"/>
                  </a:cubicBezTo>
                  <a:cubicBezTo>
                    <a:pt x="8614" y="14005"/>
                    <a:pt x="8589" y="9827"/>
                    <a:pt x="10007" y="4901"/>
                  </a:cubicBezTo>
                  <a:lnTo>
                    <a:pt x="10007" y="4901"/>
                  </a:lnTo>
                  <a:cubicBezTo>
                    <a:pt x="7841" y="9208"/>
                    <a:pt x="8924" y="14908"/>
                    <a:pt x="12457" y="18647"/>
                  </a:cubicBezTo>
                  <a:cubicBezTo>
                    <a:pt x="10884" y="19524"/>
                    <a:pt x="8769" y="20762"/>
                    <a:pt x="6912" y="21897"/>
                  </a:cubicBezTo>
                  <a:cubicBezTo>
                    <a:pt x="2192" y="20607"/>
                    <a:pt x="26" y="15217"/>
                    <a:pt x="464" y="10446"/>
                  </a:cubicBezTo>
                  <a:lnTo>
                    <a:pt x="464" y="10446"/>
                  </a:lnTo>
                  <a:cubicBezTo>
                    <a:pt x="0" y="10884"/>
                    <a:pt x="284" y="12096"/>
                    <a:pt x="258" y="13231"/>
                  </a:cubicBezTo>
                  <a:cubicBezTo>
                    <a:pt x="568" y="16739"/>
                    <a:pt x="2734" y="20891"/>
                    <a:pt x="6628" y="22052"/>
                  </a:cubicBezTo>
                  <a:cubicBezTo>
                    <a:pt x="6345" y="22464"/>
                    <a:pt x="4153" y="23135"/>
                    <a:pt x="4230" y="23805"/>
                  </a:cubicBezTo>
                  <a:cubicBezTo>
                    <a:pt x="4926" y="23367"/>
                    <a:pt x="6061" y="22671"/>
                    <a:pt x="7170" y="22000"/>
                  </a:cubicBezTo>
                  <a:lnTo>
                    <a:pt x="7170" y="22000"/>
                  </a:lnTo>
                  <a:cubicBezTo>
                    <a:pt x="5519" y="24527"/>
                    <a:pt x="6783" y="29840"/>
                    <a:pt x="9491" y="30459"/>
                  </a:cubicBezTo>
                  <a:cubicBezTo>
                    <a:pt x="5881" y="28138"/>
                    <a:pt x="5287" y="21819"/>
                    <a:pt x="10162" y="20220"/>
                  </a:cubicBezTo>
                  <a:cubicBezTo>
                    <a:pt x="14902" y="21989"/>
                    <a:pt x="18574" y="27881"/>
                    <a:pt x="24211" y="27881"/>
                  </a:cubicBezTo>
                  <a:cubicBezTo>
                    <a:pt x="24248" y="27881"/>
                    <a:pt x="24284" y="27881"/>
                    <a:pt x="24321" y="27880"/>
                  </a:cubicBezTo>
                  <a:cubicBezTo>
                    <a:pt x="18956" y="27236"/>
                    <a:pt x="15397" y="22438"/>
                    <a:pt x="10394" y="20091"/>
                  </a:cubicBezTo>
                  <a:cubicBezTo>
                    <a:pt x="13515" y="18286"/>
                    <a:pt x="16816" y="16507"/>
                    <a:pt x="20246" y="14804"/>
                  </a:cubicBezTo>
                  <a:lnTo>
                    <a:pt x="21871" y="14005"/>
                  </a:lnTo>
                  <a:cubicBezTo>
                    <a:pt x="24118" y="15173"/>
                    <a:pt x="27476" y="18015"/>
                    <a:pt x="30159" y="18015"/>
                  </a:cubicBezTo>
                  <a:cubicBezTo>
                    <a:pt x="30617" y="18015"/>
                    <a:pt x="31055" y="17932"/>
                    <a:pt x="31465" y="17745"/>
                  </a:cubicBezTo>
                  <a:lnTo>
                    <a:pt x="31465" y="17745"/>
                  </a:lnTo>
                  <a:cubicBezTo>
                    <a:pt x="31199" y="17778"/>
                    <a:pt x="30936" y="17794"/>
                    <a:pt x="30677" y="17794"/>
                  </a:cubicBezTo>
                  <a:cubicBezTo>
                    <a:pt x="27570" y="17794"/>
                    <a:pt x="24936" y="15495"/>
                    <a:pt x="22103" y="13876"/>
                  </a:cubicBezTo>
                  <a:cubicBezTo>
                    <a:pt x="25224" y="12380"/>
                    <a:pt x="31671" y="9053"/>
                    <a:pt x="32471" y="6061"/>
                  </a:cubicBezTo>
                  <a:lnTo>
                    <a:pt x="32471" y="6061"/>
                  </a:lnTo>
                  <a:cubicBezTo>
                    <a:pt x="31052" y="8176"/>
                    <a:pt x="28912" y="9904"/>
                    <a:pt x="26539" y="11297"/>
                  </a:cubicBezTo>
                  <a:cubicBezTo>
                    <a:pt x="25966" y="10495"/>
                    <a:pt x="28283" y="4708"/>
                    <a:pt x="28085" y="4708"/>
                  </a:cubicBezTo>
                  <a:cubicBezTo>
                    <a:pt x="28060" y="4708"/>
                    <a:pt x="27995" y="4799"/>
                    <a:pt x="27880" y="5004"/>
                  </a:cubicBezTo>
                  <a:cubicBezTo>
                    <a:pt x="24037" y="12432"/>
                    <a:pt x="30201" y="9904"/>
                    <a:pt x="20194" y="14572"/>
                  </a:cubicBezTo>
                  <a:cubicBezTo>
                    <a:pt x="17770" y="9208"/>
                    <a:pt x="19034" y="4256"/>
                    <a:pt x="210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2"/>
          <p:cNvSpPr/>
          <p:nvPr/>
        </p:nvSpPr>
        <p:spPr>
          <a:xfrm rot="10800000">
            <a:off x="8297875" y="260505"/>
            <a:ext cx="1277247" cy="1730198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 rot="10800000">
            <a:off x="8007556" y="2171881"/>
            <a:ext cx="1857882" cy="2516743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29;p2"/>
          <p:cNvGrpSpPr/>
          <p:nvPr/>
        </p:nvGrpSpPr>
        <p:grpSpPr>
          <a:xfrm>
            <a:off x="1456509" y="4634991"/>
            <a:ext cx="1137754" cy="914140"/>
            <a:chOff x="4649450" y="3527425"/>
            <a:chExt cx="1224050" cy="983475"/>
          </a:xfrm>
        </p:grpSpPr>
        <p:sp>
          <p:nvSpPr>
            <p:cNvPr id="30" name="Google Shape;30;p2"/>
            <p:cNvSpPr/>
            <p:nvPr/>
          </p:nvSpPr>
          <p:spPr>
            <a:xfrm>
              <a:off x="4649450" y="4150450"/>
              <a:ext cx="456475" cy="168275"/>
            </a:xfrm>
            <a:custGeom>
              <a:avLst/>
              <a:gdLst/>
              <a:ahLst/>
              <a:cxnLst/>
              <a:rect l="l" t="t" r="r" b="b"/>
              <a:pathLst>
                <a:path w="18259" h="6731" extrusionOk="0">
                  <a:moveTo>
                    <a:pt x="14506" y="1"/>
                  </a:moveTo>
                  <a:lnTo>
                    <a:pt x="14454" y="52"/>
                  </a:lnTo>
                  <a:cubicBezTo>
                    <a:pt x="10483" y="3121"/>
                    <a:pt x="5815" y="5107"/>
                    <a:pt x="888" y="5855"/>
                  </a:cubicBezTo>
                  <a:cubicBezTo>
                    <a:pt x="21" y="6472"/>
                    <a:pt x="0" y="6730"/>
                    <a:pt x="534" y="6730"/>
                  </a:cubicBezTo>
                  <a:cubicBezTo>
                    <a:pt x="3080" y="6730"/>
                    <a:pt x="18259" y="854"/>
                    <a:pt x="145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756075" y="3527425"/>
              <a:ext cx="1117425" cy="983475"/>
            </a:xfrm>
            <a:custGeom>
              <a:avLst/>
              <a:gdLst/>
              <a:ahLst/>
              <a:cxnLst/>
              <a:rect l="l" t="t" r="r" b="b"/>
              <a:pathLst>
                <a:path w="44697" h="39339" extrusionOk="0">
                  <a:moveTo>
                    <a:pt x="36379" y="5979"/>
                  </a:moveTo>
                  <a:cubicBezTo>
                    <a:pt x="37626" y="5979"/>
                    <a:pt x="37864" y="7555"/>
                    <a:pt x="35747" y="9035"/>
                  </a:cubicBezTo>
                  <a:cubicBezTo>
                    <a:pt x="35259" y="9350"/>
                    <a:pt x="34824" y="9486"/>
                    <a:pt x="34473" y="9486"/>
                  </a:cubicBezTo>
                  <a:cubicBezTo>
                    <a:pt x="33357" y="9486"/>
                    <a:pt x="33082" y="8112"/>
                    <a:pt x="34612" y="6739"/>
                  </a:cubicBezTo>
                  <a:cubicBezTo>
                    <a:pt x="35297" y="6203"/>
                    <a:pt x="35910" y="5979"/>
                    <a:pt x="36379" y="5979"/>
                  </a:cubicBezTo>
                  <a:close/>
                  <a:moveTo>
                    <a:pt x="21172" y="10001"/>
                  </a:moveTo>
                  <a:cubicBezTo>
                    <a:pt x="21224" y="10001"/>
                    <a:pt x="21276" y="10006"/>
                    <a:pt x="21330" y="10015"/>
                  </a:cubicBezTo>
                  <a:cubicBezTo>
                    <a:pt x="22725" y="10339"/>
                    <a:pt x="21930" y="14441"/>
                    <a:pt x="20363" y="14441"/>
                  </a:cubicBezTo>
                  <a:cubicBezTo>
                    <a:pt x="20308" y="14441"/>
                    <a:pt x="20252" y="14435"/>
                    <a:pt x="20195" y="14425"/>
                  </a:cubicBezTo>
                  <a:cubicBezTo>
                    <a:pt x="18771" y="14125"/>
                    <a:pt x="19573" y="10001"/>
                    <a:pt x="21172" y="10001"/>
                  </a:cubicBezTo>
                  <a:close/>
                  <a:moveTo>
                    <a:pt x="19764" y="21596"/>
                  </a:moveTo>
                  <a:cubicBezTo>
                    <a:pt x="20187" y="21596"/>
                    <a:pt x="20679" y="21690"/>
                    <a:pt x="21227" y="21904"/>
                  </a:cubicBezTo>
                  <a:cubicBezTo>
                    <a:pt x="23760" y="23171"/>
                    <a:pt x="23321" y="25199"/>
                    <a:pt x="21380" y="25199"/>
                  </a:cubicBezTo>
                  <a:cubicBezTo>
                    <a:pt x="20950" y="25199"/>
                    <a:pt x="20447" y="25099"/>
                    <a:pt x="19885" y="24870"/>
                  </a:cubicBezTo>
                  <a:cubicBezTo>
                    <a:pt x="17338" y="23618"/>
                    <a:pt x="17796" y="21596"/>
                    <a:pt x="19764" y="21596"/>
                  </a:cubicBezTo>
                  <a:close/>
                  <a:moveTo>
                    <a:pt x="24182" y="26162"/>
                  </a:moveTo>
                  <a:cubicBezTo>
                    <a:pt x="24978" y="26162"/>
                    <a:pt x="26067" y="26763"/>
                    <a:pt x="25869" y="27630"/>
                  </a:cubicBezTo>
                  <a:cubicBezTo>
                    <a:pt x="25759" y="27880"/>
                    <a:pt x="25466" y="27993"/>
                    <a:pt x="25120" y="27993"/>
                  </a:cubicBezTo>
                  <a:cubicBezTo>
                    <a:pt x="24325" y="27993"/>
                    <a:pt x="23247" y="27401"/>
                    <a:pt x="23445" y="26521"/>
                  </a:cubicBezTo>
                  <a:cubicBezTo>
                    <a:pt x="23553" y="26273"/>
                    <a:pt x="23840" y="26162"/>
                    <a:pt x="24182" y="26162"/>
                  </a:cubicBezTo>
                  <a:close/>
                  <a:moveTo>
                    <a:pt x="25606" y="0"/>
                  </a:moveTo>
                  <a:cubicBezTo>
                    <a:pt x="22588" y="0"/>
                    <a:pt x="17675" y="4496"/>
                    <a:pt x="17900" y="6456"/>
                  </a:cubicBezTo>
                  <a:cubicBezTo>
                    <a:pt x="16987" y="8479"/>
                    <a:pt x="18562" y="15892"/>
                    <a:pt x="17553" y="15892"/>
                  </a:cubicBezTo>
                  <a:cubicBezTo>
                    <a:pt x="17250" y="15892"/>
                    <a:pt x="16715" y="15226"/>
                    <a:pt x="15811" y="13548"/>
                  </a:cubicBezTo>
                  <a:cubicBezTo>
                    <a:pt x="13644" y="6765"/>
                    <a:pt x="18519" y="3541"/>
                    <a:pt x="16894" y="2097"/>
                  </a:cubicBezTo>
                  <a:lnTo>
                    <a:pt x="16894" y="2097"/>
                  </a:lnTo>
                  <a:cubicBezTo>
                    <a:pt x="4927" y="6524"/>
                    <a:pt x="13981" y="20631"/>
                    <a:pt x="11457" y="20631"/>
                  </a:cubicBezTo>
                  <a:cubicBezTo>
                    <a:pt x="11408" y="20631"/>
                    <a:pt x="11355" y="20625"/>
                    <a:pt x="11297" y="20615"/>
                  </a:cubicBezTo>
                  <a:cubicBezTo>
                    <a:pt x="3844" y="16823"/>
                    <a:pt x="7919" y="10273"/>
                    <a:pt x="6268" y="9241"/>
                  </a:cubicBezTo>
                  <a:lnTo>
                    <a:pt x="6268" y="9241"/>
                  </a:lnTo>
                  <a:cubicBezTo>
                    <a:pt x="1780" y="9447"/>
                    <a:pt x="1" y="18345"/>
                    <a:pt x="1368" y="21131"/>
                  </a:cubicBezTo>
                  <a:cubicBezTo>
                    <a:pt x="2425" y="24225"/>
                    <a:pt x="5314" y="26727"/>
                    <a:pt x="8563" y="26933"/>
                  </a:cubicBezTo>
                  <a:cubicBezTo>
                    <a:pt x="6681" y="33304"/>
                    <a:pt x="11968" y="36295"/>
                    <a:pt x="13180" y="37095"/>
                  </a:cubicBezTo>
                  <a:cubicBezTo>
                    <a:pt x="16091" y="38759"/>
                    <a:pt x="18570" y="39338"/>
                    <a:pt x="20584" y="39338"/>
                  </a:cubicBezTo>
                  <a:cubicBezTo>
                    <a:pt x="22940" y="39338"/>
                    <a:pt x="24659" y="38544"/>
                    <a:pt x="25688" y="37766"/>
                  </a:cubicBezTo>
                  <a:cubicBezTo>
                    <a:pt x="27932" y="35831"/>
                    <a:pt x="26101" y="36167"/>
                    <a:pt x="21975" y="35702"/>
                  </a:cubicBezTo>
                  <a:cubicBezTo>
                    <a:pt x="17100" y="35522"/>
                    <a:pt x="14469" y="31086"/>
                    <a:pt x="15991" y="29616"/>
                  </a:cubicBezTo>
                  <a:cubicBezTo>
                    <a:pt x="16201" y="29582"/>
                    <a:pt x="16415" y="29566"/>
                    <a:pt x="16633" y="29566"/>
                  </a:cubicBezTo>
                  <a:cubicBezTo>
                    <a:pt x="19978" y="29566"/>
                    <a:pt x="24301" y="33264"/>
                    <a:pt x="28670" y="33264"/>
                  </a:cubicBezTo>
                  <a:cubicBezTo>
                    <a:pt x="29941" y="33264"/>
                    <a:pt x="31216" y="32951"/>
                    <a:pt x="32471" y="32143"/>
                  </a:cubicBezTo>
                  <a:cubicBezTo>
                    <a:pt x="34277" y="31215"/>
                    <a:pt x="38068" y="28558"/>
                    <a:pt x="36933" y="27759"/>
                  </a:cubicBezTo>
                  <a:lnTo>
                    <a:pt x="36933" y="27759"/>
                  </a:lnTo>
                  <a:cubicBezTo>
                    <a:pt x="35945" y="27884"/>
                    <a:pt x="34966" y="27947"/>
                    <a:pt x="34021" y="27947"/>
                  </a:cubicBezTo>
                  <a:cubicBezTo>
                    <a:pt x="29910" y="27947"/>
                    <a:pt x="26443" y="26752"/>
                    <a:pt x="25688" y="24277"/>
                  </a:cubicBezTo>
                  <a:cubicBezTo>
                    <a:pt x="25424" y="23442"/>
                    <a:pt x="25932" y="23157"/>
                    <a:pt x="26853" y="23157"/>
                  </a:cubicBezTo>
                  <a:cubicBezTo>
                    <a:pt x="28828" y="23157"/>
                    <a:pt x="32703" y="24465"/>
                    <a:pt x="34948" y="24465"/>
                  </a:cubicBezTo>
                  <a:cubicBezTo>
                    <a:pt x="35537" y="24465"/>
                    <a:pt x="36013" y="24375"/>
                    <a:pt x="36314" y="24148"/>
                  </a:cubicBezTo>
                  <a:cubicBezTo>
                    <a:pt x="38816" y="23606"/>
                    <a:pt x="43303" y="19274"/>
                    <a:pt x="41137" y="18500"/>
                  </a:cubicBezTo>
                  <a:lnTo>
                    <a:pt x="41137" y="18500"/>
                  </a:lnTo>
                  <a:cubicBezTo>
                    <a:pt x="39565" y="18986"/>
                    <a:pt x="37927" y="19194"/>
                    <a:pt x="36455" y="19194"/>
                  </a:cubicBezTo>
                  <a:cubicBezTo>
                    <a:pt x="32299" y="19194"/>
                    <a:pt x="29474" y="17531"/>
                    <a:pt x="33245" y="15740"/>
                  </a:cubicBezTo>
                  <a:cubicBezTo>
                    <a:pt x="36340" y="14554"/>
                    <a:pt x="40131" y="15818"/>
                    <a:pt x="42375" y="13006"/>
                  </a:cubicBezTo>
                  <a:cubicBezTo>
                    <a:pt x="43355" y="10453"/>
                    <a:pt x="44696" y="5966"/>
                    <a:pt x="43742" y="4109"/>
                  </a:cubicBezTo>
                  <a:cubicBezTo>
                    <a:pt x="41314" y="2858"/>
                    <a:pt x="38595" y="2047"/>
                    <a:pt x="36153" y="2047"/>
                  </a:cubicBezTo>
                  <a:cubicBezTo>
                    <a:pt x="32654" y="2047"/>
                    <a:pt x="29725" y="3712"/>
                    <a:pt x="29041" y="8132"/>
                  </a:cubicBezTo>
                  <a:cubicBezTo>
                    <a:pt x="28743" y="9270"/>
                    <a:pt x="28120" y="10152"/>
                    <a:pt x="27203" y="10152"/>
                  </a:cubicBezTo>
                  <a:cubicBezTo>
                    <a:pt x="26852" y="10152"/>
                    <a:pt x="26459" y="10023"/>
                    <a:pt x="26024" y="9731"/>
                  </a:cubicBezTo>
                  <a:cubicBezTo>
                    <a:pt x="23651" y="7100"/>
                    <a:pt x="26901" y="3851"/>
                    <a:pt x="27468" y="1065"/>
                  </a:cubicBezTo>
                  <a:cubicBezTo>
                    <a:pt x="27065" y="312"/>
                    <a:pt x="26401" y="0"/>
                    <a:pt x="256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841875" y="3612075"/>
              <a:ext cx="811775" cy="761500"/>
            </a:xfrm>
            <a:custGeom>
              <a:avLst/>
              <a:gdLst/>
              <a:ahLst/>
              <a:cxnLst/>
              <a:rect l="l" t="t" r="r" b="b"/>
              <a:pathLst>
                <a:path w="32471" h="30460" extrusionOk="0">
                  <a:moveTo>
                    <a:pt x="21097" y="0"/>
                  </a:moveTo>
                  <a:lnTo>
                    <a:pt x="21097" y="0"/>
                  </a:lnTo>
                  <a:cubicBezTo>
                    <a:pt x="18312" y="4075"/>
                    <a:pt x="17873" y="9827"/>
                    <a:pt x="20014" y="14675"/>
                  </a:cubicBezTo>
                  <a:cubicBezTo>
                    <a:pt x="17796" y="15759"/>
                    <a:pt x="15114" y="17177"/>
                    <a:pt x="12663" y="18544"/>
                  </a:cubicBezTo>
                  <a:cubicBezTo>
                    <a:pt x="8614" y="14005"/>
                    <a:pt x="8589" y="9827"/>
                    <a:pt x="10007" y="4901"/>
                  </a:cubicBezTo>
                  <a:lnTo>
                    <a:pt x="10007" y="4901"/>
                  </a:lnTo>
                  <a:cubicBezTo>
                    <a:pt x="7841" y="9208"/>
                    <a:pt x="8924" y="14908"/>
                    <a:pt x="12457" y="18647"/>
                  </a:cubicBezTo>
                  <a:cubicBezTo>
                    <a:pt x="10884" y="19524"/>
                    <a:pt x="8769" y="20762"/>
                    <a:pt x="6912" y="21897"/>
                  </a:cubicBezTo>
                  <a:cubicBezTo>
                    <a:pt x="2192" y="20607"/>
                    <a:pt x="26" y="15217"/>
                    <a:pt x="464" y="10446"/>
                  </a:cubicBezTo>
                  <a:lnTo>
                    <a:pt x="464" y="10446"/>
                  </a:lnTo>
                  <a:cubicBezTo>
                    <a:pt x="0" y="10884"/>
                    <a:pt x="284" y="12096"/>
                    <a:pt x="258" y="13231"/>
                  </a:cubicBezTo>
                  <a:cubicBezTo>
                    <a:pt x="568" y="16739"/>
                    <a:pt x="2734" y="20891"/>
                    <a:pt x="6628" y="22052"/>
                  </a:cubicBezTo>
                  <a:cubicBezTo>
                    <a:pt x="6345" y="22464"/>
                    <a:pt x="4153" y="23135"/>
                    <a:pt x="4230" y="23805"/>
                  </a:cubicBezTo>
                  <a:cubicBezTo>
                    <a:pt x="4926" y="23367"/>
                    <a:pt x="6061" y="22671"/>
                    <a:pt x="7170" y="22000"/>
                  </a:cubicBezTo>
                  <a:lnTo>
                    <a:pt x="7170" y="22000"/>
                  </a:lnTo>
                  <a:cubicBezTo>
                    <a:pt x="5519" y="24527"/>
                    <a:pt x="6783" y="29840"/>
                    <a:pt x="9491" y="30459"/>
                  </a:cubicBezTo>
                  <a:cubicBezTo>
                    <a:pt x="5881" y="28138"/>
                    <a:pt x="5287" y="21819"/>
                    <a:pt x="10162" y="20220"/>
                  </a:cubicBezTo>
                  <a:cubicBezTo>
                    <a:pt x="14902" y="21989"/>
                    <a:pt x="18574" y="27881"/>
                    <a:pt x="24211" y="27881"/>
                  </a:cubicBezTo>
                  <a:cubicBezTo>
                    <a:pt x="24248" y="27881"/>
                    <a:pt x="24284" y="27881"/>
                    <a:pt x="24321" y="27880"/>
                  </a:cubicBezTo>
                  <a:cubicBezTo>
                    <a:pt x="18956" y="27236"/>
                    <a:pt x="15397" y="22438"/>
                    <a:pt x="10394" y="20091"/>
                  </a:cubicBezTo>
                  <a:cubicBezTo>
                    <a:pt x="13515" y="18286"/>
                    <a:pt x="16816" y="16507"/>
                    <a:pt x="20246" y="14804"/>
                  </a:cubicBezTo>
                  <a:lnTo>
                    <a:pt x="21871" y="14005"/>
                  </a:lnTo>
                  <a:cubicBezTo>
                    <a:pt x="24118" y="15173"/>
                    <a:pt x="27476" y="18015"/>
                    <a:pt x="30159" y="18015"/>
                  </a:cubicBezTo>
                  <a:cubicBezTo>
                    <a:pt x="30617" y="18015"/>
                    <a:pt x="31055" y="17932"/>
                    <a:pt x="31465" y="17745"/>
                  </a:cubicBezTo>
                  <a:lnTo>
                    <a:pt x="31465" y="17745"/>
                  </a:lnTo>
                  <a:cubicBezTo>
                    <a:pt x="31199" y="17778"/>
                    <a:pt x="30936" y="17794"/>
                    <a:pt x="30677" y="17794"/>
                  </a:cubicBezTo>
                  <a:cubicBezTo>
                    <a:pt x="27570" y="17794"/>
                    <a:pt x="24936" y="15495"/>
                    <a:pt x="22103" y="13876"/>
                  </a:cubicBezTo>
                  <a:cubicBezTo>
                    <a:pt x="25224" y="12380"/>
                    <a:pt x="31671" y="9053"/>
                    <a:pt x="32471" y="6061"/>
                  </a:cubicBezTo>
                  <a:lnTo>
                    <a:pt x="32471" y="6061"/>
                  </a:lnTo>
                  <a:cubicBezTo>
                    <a:pt x="31052" y="8176"/>
                    <a:pt x="28912" y="9904"/>
                    <a:pt x="26539" y="11297"/>
                  </a:cubicBezTo>
                  <a:cubicBezTo>
                    <a:pt x="25966" y="10495"/>
                    <a:pt x="28283" y="4708"/>
                    <a:pt x="28085" y="4708"/>
                  </a:cubicBezTo>
                  <a:cubicBezTo>
                    <a:pt x="28060" y="4708"/>
                    <a:pt x="27995" y="4799"/>
                    <a:pt x="27880" y="5004"/>
                  </a:cubicBezTo>
                  <a:cubicBezTo>
                    <a:pt x="24037" y="12432"/>
                    <a:pt x="30201" y="9904"/>
                    <a:pt x="20194" y="14572"/>
                  </a:cubicBezTo>
                  <a:cubicBezTo>
                    <a:pt x="17770" y="9208"/>
                    <a:pt x="19034" y="4256"/>
                    <a:pt x="210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4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7"/>
          <p:cNvSpPr/>
          <p:nvPr/>
        </p:nvSpPr>
        <p:spPr>
          <a:xfrm rot="-375952">
            <a:off x="-475745" y="3211312"/>
            <a:ext cx="1107592" cy="1985989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17"/>
          <p:cNvSpPr/>
          <p:nvPr/>
        </p:nvSpPr>
        <p:spPr>
          <a:xfrm rot="3563752" flipH="1">
            <a:off x="-110041" y="4292636"/>
            <a:ext cx="729280" cy="988042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7"/>
          <p:cNvSpPr/>
          <p:nvPr/>
        </p:nvSpPr>
        <p:spPr>
          <a:xfrm rot="10800000">
            <a:off x="8517559" y="-153778"/>
            <a:ext cx="1036964" cy="1404703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5" name="Google Shape;455;p17"/>
          <p:cNvGrpSpPr/>
          <p:nvPr/>
        </p:nvGrpSpPr>
        <p:grpSpPr>
          <a:xfrm rot="-5400000" flipH="1">
            <a:off x="7837313" y="-193301"/>
            <a:ext cx="754382" cy="606116"/>
            <a:chOff x="4649450" y="3527425"/>
            <a:chExt cx="1224050" cy="983475"/>
          </a:xfrm>
        </p:grpSpPr>
        <p:sp>
          <p:nvSpPr>
            <p:cNvPr id="456" name="Google Shape;456;p17"/>
            <p:cNvSpPr/>
            <p:nvPr/>
          </p:nvSpPr>
          <p:spPr>
            <a:xfrm>
              <a:off x="4649450" y="4150450"/>
              <a:ext cx="456475" cy="168275"/>
            </a:xfrm>
            <a:custGeom>
              <a:avLst/>
              <a:gdLst/>
              <a:ahLst/>
              <a:cxnLst/>
              <a:rect l="l" t="t" r="r" b="b"/>
              <a:pathLst>
                <a:path w="18259" h="6731" extrusionOk="0">
                  <a:moveTo>
                    <a:pt x="14506" y="1"/>
                  </a:moveTo>
                  <a:lnTo>
                    <a:pt x="14454" y="52"/>
                  </a:lnTo>
                  <a:cubicBezTo>
                    <a:pt x="10483" y="3121"/>
                    <a:pt x="5815" y="5107"/>
                    <a:pt x="888" y="5855"/>
                  </a:cubicBezTo>
                  <a:cubicBezTo>
                    <a:pt x="21" y="6472"/>
                    <a:pt x="0" y="6730"/>
                    <a:pt x="534" y="6730"/>
                  </a:cubicBezTo>
                  <a:cubicBezTo>
                    <a:pt x="3080" y="6730"/>
                    <a:pt x="18259" y="854"/>
                    <a:pt x="145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7"/>
            <p:cNvSpPr/>
            <p:nvPr/>
          </p:nvSpPr>
          <p:spPr>
            <a:xfrm>
              <a:off x="4756075" y="3527425"/>
              <a:ext cx="1117425" cy="983475"/>
            </a:xfrm>
            <a:custGeom>
              <a:avLst/>
              <a:gdLst/>
              <a:ahLst/>
              <a:cxnLst/>
              <a:rect l="l" t="t" r="r" b="b"/>
              <a:pathLst>
                <a:path w="44697" h="39339" extrusionOk="0">
                  <a:moveTo>
                    <a:pt x="36379" y="5979"/>
                  </a:moveTo>
                  <a:cubicBezTo>
                    <a:pt x="37626" y="5979"/>
                    <a:pt x="37864" y="7555"/>
                    <a:pt x="35747" y="9035"/>
                  </a:cubicBezTo>
                  <a:cubicBezTo>
                    <a:pt x="35259" y="9350"/>
                    <a:pt x="34824" y="9486"/>
                    <a:pt x="34473" y="9486"/>
                  </a:cubicBezTo>
                  <a:cubicBezTo>
                    <a:pt x="33357" y="9486"/>
                    <a:pt x="33082" y="8112"/>
                    <a:pt x="34612" y="6739"/>
                  </a:cubicBezTo>
                  <a:cubicBezTo>
                    <a:pt x="35297" y="6203"/>
                    <a:pt x="35910" y="5979"/>
                    <a:pt x="36379" y="5979"/>
                  </a:cubicBezTo>
                  <a:close/>
                  <a:moveTo>
                    <a:pt x="21172" y="10001"/>
                  </a:moveTo>
                  <a:cubicBezTo>
                    <a:pt x="21224" y="10001"/>
                    <a:pt x="21276" y="10006"/>
                    <a:pt x="21330" y="10015"/>
                  </a:cubicBezTo>
                  <a:cubicBezTo>
                    <a:pt x="22725" y="10339"/>
                    <a:pt x="21930" y="14441"/>
                    <a:pt x="20363" y="14441"/>
                  </a:cubicBezTo>
                  <a:cubicBezTo>
                    <a:pt x="20308" y="14441"/>
                    <a:pt x="20252" y="14435"/>
                    <a:pt x="20195" y="14425"/>
                  </a:cubicBezTo>
                  <a:cubicBezTo>
                    <a:pt x="18771" y="14125"/>
                    <a:pt x="19573" y="10001"/>
                    <a:pt x="21172" y="10001"/>
                  </a:cubicBezTo>
                  <a:close/>
                  <a:moveTo>
                    <a:pt x="19764" y="21596"/>
                  </a:moveTo>
                  <a:cubicBezTo>
                    <a:pt x="20187" y="21596"/>
                    <a:pt x="20679" y="21690"/>
                    <a:pt x="21227" y="21904"/>
                  </a:cubicBezTo>
                  <a:cubicBezTo>
                    <a:pt x="23760" y="23171"/>
                    <a:pt x="23321" y="25199"/>
                    <a:pt x="21380" y="25199"/>
                  </a:cubicBezTo>
                  <a:cubicBezTo>
                    <a:pt x="20950" y="25199"/>
                    <a:pt x="20447" y="25099"/>
                    <a:pt x="19885" y="24870"/>
                  </a:cubicBezTo>
                  <a:cubicBezTo>
                    <a:pt x="17338" y="23618"/>
                    <a:pt x="17796" y="21596"/>
                    <a:pt x="19764" y="21596"/>
                  </a:cubicBezTo>
                  <a:close/>
                  <a:moveTo>
                    <a:pt x="24182" y="26162"/>
                  </a:moveTo>
                  <a:cubicBezTo>
                    <a:pt x="24978" y="26162"/>
                    <a:pt x="26067" y="26763"/>
                    <a:pt x="25869" y="27630"/>
                  </a:cubicBezTo>
                  <a:cubicBezTo>
                    <a:pt x="25759" y="27880"/>
                    <a:pt x="25466" y="27993"/>
                    <a:pt x="25120" y="27993"/>
                  </a:cubicBezTo>
                  <a:cubicBezTo>
                    <a:pt x="24325" y="27993"/>
                    <a:pt x="23247" y="27401"/>
                    <a:pt x="23445" y="26521"/>
                  </a:cubicBezTo>
                  <a:cubicBezTo>
                    <a:pt x="23553" y="26273"/>
                    <a:pt x="23840" y="26162"/>
                    <a:pt x="24182" y="26162"/>
                  </a:cubicBezTo>
                  <a:close/>
                  <a:moveTo>
                    <a:pt x="25606" y="0"/>
                  </a:moveTo>
                  <a:cubicBezTo>
                    <a:pt x="22588" y="0"/>
                    <a:pt x="17675" y="4496"/>
                    <a:pt x="17900" y="6456"/>
                  </a:cubicBezTo>
                  <a:cubicBezTo>
                    <a:pt x="16987" y="8479"/>
                    <a:pt x="18562" y="15892"/>
                    <a:pt x="17553" y="15892"/>
                  </a:cubicBezTo>
                  <a:cubicBezTo>
                    <a:pt x="17250" y="15892"/>
                    <a:pt x="16715" y="15226"/>
                    <a:pt x="15811" y="13548"/>
                  </a:cubicBezTo>
                  <a:cubicBezTo>
                    <a:pt x="13644" y="6765"/>
                    <a:pt x="18519" y="3541"/>
                    <a:pt x="16894" y="2097"/>
                  </a:cubicBezTo>
                  <a:lnTo>
                    <a:pt x="16894" y="2097"/>
                  </a:lnTo>
                  <a:cubicBezTo>
                    <a:pt x="4927" y="6524"/>
                    <a:pt x="13981" y="20631"/>
                    <a:pt x="11457" y="20631"/>
                  </a:cubicBezTo>
                  <a:cubicBezTo>
                    <a:pt x="11408" y="20631"/>
                    <a:pt x="11355" y="20625"/>
                    <a:pt x="11297" y="20615"/>
                  </a:cubicBezTo>
                  <a:cubicBezTo>
                    <a:pt x="3844" y="16823"/>
                    <a:pt x="7919" y="10273"/>
                    <a:pt x="6268" y="9241"/>
                  </a:cubicBezTo>
                  <a:lnTo>
                    <a:pt x="6268" y="9241"/>
                  </a:lnTo>
                  <a:cubicBezTo>
                    <a:pt x="1780" y="9447"/>
                    <a:pt x="1" y="18345"/>
                    <a:pt x="1368" y="21131"/>
                  </a:cubicBezTo>
                  <a:cubicBezTo>
                    <a:pt x="2425" y="24225"/>
                    <a:pt x="5314" y="26727"/>
                    <a:pt x="8563" y="26933"/>
                  </a:cubicBezTo>
                  <a:cubicBezTo>
                    <a:pt x="6681" y="33304"/>
                    <a:pt x="11968" y="36295"/>
                    <a:pt x="13180" y="37095"/>
                  </a:cubicBezTo>
                  <a:cubicBezTo>
                    <a:pt x="16091" y="38759"/>
                    <a:pt x="18570" y="39338"/>
                    <a:pt x="20584" y="39338"/>
                  </a:cubicBezTo>
                  <a:cubicBezTo>
                    <a:pt x="22940" y="39338"/>
                    <a:pt x="24659" y="38544"/>
                    <a:pt x="25688" y="37766"/>
                  </a:cubicBezTo>
                  <a:cubicBezTo>
                    <a:pt x="27932" y="35831"/>
                    <a:pt x="26101" y="36167"/>
                    <a:pt x="21975" y="35702"/>
                  </a:cubicBezTo>
                  <a:cubicBezTo>
                    <a:pt x="17100" y="35522"/>
                    <a:pt x="14469" y="31086"/>
                    <a:pt x="15991" y="29616"/>
                  </a:cubicBezTo>
                  <a:cubicBezTo>
                    <a:pt x="16201" y="29582"/>
                    <a:pt x="16415" y="29566"/>
                    <a:pt x="16633" y="29566"/>
                  </a:cubicBezTo>
                  <a:cubicBezTo>
                    <a:pt x="19978" y="29566"/>
                    <a:pt x="24301" y="33264"/>
                    <a:pt x="28670" y="33264"/>
                  </a:cubicBezTo>
                  <a:cubicBezTo>
                    <a:pt x="29941" y="33264"/>
                    <a:pt x="31216" y="32951"/>
                    <a:pt x="32471" y="32143"/>
                  </a:cubicBezTo>
                  <a:cubicBezTo>
                    <a:pt x="34277" y="31215"/>
                    <a:pt x="38068" y="28558"/>
                    <a:pt x="36933" y="27759"/>
                  </a:cubicBezTo>
                  <a:lnTo>
                    <a:pt x="36933" y="27759"/>
                  </a:lnTo>
                  <a:cubicBezTo>
                    <a:pt x="35945" y="27884"/>
                    <a:pt x="34966" y="27947"/>
                    <a:pt x="34021" y="27947"/>
                  </a:cubicBezTo>
                  <a:cubicBezTo>
                    <a:pt x="29910" y="27947"/>
                    <a:pt x="26443" y="26752"/>
                    <a:pt x="25688" y="24277"/>
                  </a:cubicBezTo>
                  <a:cubicBezTo>
                    <a:pt x="25424" y="23442"/>
                    <a:pt x="25932" y="23157"/>
                    <a:pt x="26853" y="23157"/>
                  </a:cubicBezTo>
                  <a:cubicBezTo>
                    <a:pt x="28828" y="23157"/>
                    <a:pt x="32703" y="24465"/>
                    <a:pt x="34948" y="24465"/>
                  </a:cubicBezTo>
                  <a:cubicBezTo>
                    <a:pt x="35537" y="24465"/>
                    <a:pt x="36013" y="24375"/>
                    <a:pt x="36314" y="24148"/>
                  </a:cubicBezTo>
                  <a:cubicBezTo>
                    <a:pt x="38816" y="23606"/>
                    <a:pt x="43303" y="19274"/>
                    <a:pt x="41137" y="18500"/>
                  </a:cubicBezTo>
                  <a:lnTo>
                    <a:pt x="41137" y="18500"/>
                  </a:lnTo>
                  <a:cubicBezTo>
                    <a:pt x="39565" y="18986"/>
                    <a:pt x="37927" y="19194"/>
                    <a:pt x="36455" y="19194"/>
                  </a:cubicBezTo>
                  <a:cubicBezTo>
                    <a:pt x="32299" y="19194"/>
                    <a:pt x="29474" y="17531"/>
                    <a:pt x="33245" y="15740"/>
                  </a:cubicBezTo>
                  <a:cubicBezTo>
                    <a:pt x="36340" y="14554"/>
                    <a:pt x="40131" y="15818"/>
                    <a:pt x="42375" y="13006"/>
                  </a:cubicBezTo>
                  <a:cubicBezTo>
                    <a:pt x="43355" y="10453"/>
                    <a:pt x="44696" y="5966"/>
                    <a:pt x="43742" y="4109"/>
                  </a:cubicBezTo>
                  <a:cubicBezTo>
                    <a:pt x="41314" y="2858"/>
                    <a:pt x="38595" y="2047"/>
                    <a:pt x="36153" y="2047"/>
                  </a:cubicBezTo>
                  <a:cubicBezTo>
                    <a:pt x="32654" y="2047"/>
                    <a:pt x="29725" y="3712"/>
                    <a:pt x="29041" y="8132"/>
                  </a:cubicBezTo>
                  <a:cubicBezTo>
                    <a:pt x="28743" y="9270"/>
                    <a:pt x="28120" y="10152"/>
                    <a:pt x="27203" y="10152"/>
                  </a:cubicBezTo>
                  <a:cubicBezTo>
                    <a:pt x="26852" y="10152"/>
                    <a:pt x="26459" y="10023"/>
                    <a:pt x="26024" y="9731"/>
                  </a:cubicBezTo>
                  <a:cubicBezTo>
                    <a:pt x="23651" y="7100"/>
                    <a:pt x="26901" y="3851"/>
                    <a:pt x="27468" y="1065"/>
                  </a:cubicBezTo>
                  <a:cubicBezTo>
                    <a:pt x="27065" y="312"/>
                    <a:pt x="26401" y="0"/>
                    <a:pt x="256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7"/>
            <p:cNvSpPr/>
            <p:nvPr/>
          </p:nvSpPr>
          <p:spPr>
            <a:xfrm>
              <a:off x="4841875" y="3612075"/>
              <a:ext cx="811775" cy="761500"/>
            </a:xfrm>
            <a:custGeom>
              <a:avLst/>
              <a:gdLst/>
              <a:ahLst/>
              <a:cxnLst/>
              <a:rect l="l" t="t" r="r" b="b"/>
              <a:pathLst>
                <a:path w="32471" h="30460" extrusionOk="0">
                  <a:moveTo>
                    <a:pt x="21097" y="0"/>
                  </a:moveTo>
                  <a:lnTo>
                    <a:pt x="21097" y="0"/>
                  </a:lnTo>
                  <a:cubicBezTo>
                    <a:pt x="18312" y="4075"/>
                    <a:pt x="17873" y="9827"/>
                    <a:pt x="20014" y="14675"/>
                  </a:cubicBezTo>
                  <a:cubicBezTo>
                    <a:pt x="17796" y="15759"/>
                    <a:pt x="15114" y="17177"/>
                    <a:pt x="12663" y="18544"/>
                  </a:cubicBezTo>
                  <a:cubicBezTo>
                    <a:pt x="8614" y="14005"/>
                    <a:pt x="8589" y="9827"/>
                    <a:pt x="10007" y="4901"/>
                  </a:cubicBezTo>
                  <a:lnTo>
                    <a:pt x="10007" y="4901"/>
                  </a:lnTo>
                  <a:cubicBezTo>
                    <a:pt x="7841" y="9208"/>
                    <a:pt x="8924" y="14908"/>
                    <a:pt x="12457" y="18647"/>
                  </a:cubicBezTo>
                  <a:cubicBezTo>
                    <a:pt x="10884" y="19524"/>
                    <a:pt x="8769" y="20762"/>
                    <a:pt x="6912" y="21897"/>
                  </a:cubicBezTo>
                  <a:cubicBezTo>
                    <a:pt x="2192" y="20607"/>
                    <a:pt x="26" y="15217"/>
                    <a:pt x="464" y="10446"/>
                  </a:cubicBezTo>
                  <a:lnTo>
                    <a:pt x="464" y="10446"/>
                  </a:lnTo>
                  <a:cubicBezTo>
                    <a:pt x="0" y="10884"/>
                    <a:pt x="284" y="12096"/>
                    <a:pt x="258" y="13231"/>
                  </a:cubicBezTo>
                  <a:cubicBezTo>
                    <a:pt x="568" y="16739"/>
                    <a:pt x="2734" y="20891"/>
                    <a:pt x="6628" y="22052"/>
                  </a:cubicBezTo>
                  <a:cubicBezTo>
                    <a:pt x="6345" y="22464"/>
                    <a:pt x="4153" y="23135"/>
                    <a:pt x="4230" y="23805"/>
                  </a:cubicBezTo>
                  <a:cubicBezTo>
                    <a:pt x="4926" y="23367"/>
                    <a:pt x="6061" y="22671"/>
                    <a:pt x="7170" y="22000"/>
                  </a:cubicBezTo>
                  <a:lnTo>
                    <a:pt x="7170" y="22000"/>
                  </a:lnTo>
                  <a:cubicBezTo>
                    <a:pt x="5519" y="24527"/>
                    <a:pt x="6783" y="29840"/>
                    <a:pt x="9491" y="30459"/>
                  </a:cubicBezTo>
                  <a:cubicBezTo>
                    <a:pt x="5881" y="28138"/>
                    <a:pt x="5287" y="21819"/>
                    <a:pt x="10162" y="20220"/>
                  </a:cubicBezTo>
                  <a:cubicBezTo>
                    <a:pt x="14902" y="21989"/>
                    <a:pt x="18574" y="27881"/>
                    <a:pt x="24211" y="27881"/>
                  </a:cubicBezTo>
                  <a:cubicBezTo>
                    <a:pt x="24248" y="27881"/>
                    <a:pt x="24284" y="27881"/>
                    <a:pt x="24321" y="27880"/>
                  </a:cubicBezTo>
                  <a:cubicBezTo>
                    <a:pt x="18956" y="27236"/>
                    <a:pt x="15397" y="22438"/>
                    <a:pt x="10394" y="20091"/>
                  </a:cubicBezTo>
                  <a:cubicBezTo>
                    <a:pt x="13515" y="18286"/>
                    <a:pt x="16816" y="16507"/>
                    <a:pt x="20246" y="14804"/>
                  </a:cubicBezTo>
                  <a:lnTo>
                    <a:pt x="21871" y="14005"/>
                  </a:lnTo>
                  <a:cubicBezTo>
                    <a:pt x="24118" y="15173"/>
                    <a:pt x="27476" y="18015"/>
                    <a:pt x="30159" y="18015"/>
                  </a:cubicBezTo>
                  <a:cubicBezTo>
                    <a:pt x="30617" y="18015"/>
                    <a:pt x="31055" y="17932"/>
                    <a:pt x="31465" y="17745"/>
                  </a:cubicBezTo>
                  <a:lnTo>
                    <a:pt x="31465" y="17745"/>
                  </a:lnTo>
                  <a:cubicBezTo>
                    <a:pt x="31199" y="17778"/>
                    <a:pt x="30936" y="17794"/>
                    <a:pt x="30677" y="17794"/>
                  </a:cubicBezTo>
                  <a:cubicBezTo>
                    <a:pt x="27570" y="17794"/>
                    <a:pt x="24936" y="15495"/>
                    <a:pt x="22103" y="13876"/>
                  </a:cubicBezTo>
                  <a:cubicBezTo>
                    <a:pt x="25224" y="12380"/>
                    <a:pt x="31671" y="9053"/>
                    <a:pt x="32471" y="6061"/>
                  </a:cubicBezTo>
                  <a:lnTo>
                    <a:pt x="32471" y="6061"/>
                  </a:lnTo>
                  <a:cubicBezTo>
                    <a:pt x="31052" y="8176"/>
                    <a:pt x="28912" y="9904"/>
                    <a:pt x="26539" y="11297"/>
                  </a:cubicBezTo>
                  <a:cubicBezTo>
                    <a:pt x="25966" y="10495"/>
                    <a:pt x="28283" y="4708"/>
                    <a:pt x="28085" y="4708"/>
                  </a:cubicBezTo>
                  <a:cubicBezTo>
                    <a:pt x="28060" y="4708"/>
                    <a:pt x="27995" y="4799"/>
                    <a:pt x="27880" y="5004"/>
                  </a:cubicBezTo>
                  <a:cubicBezTo>
                    <a:pt x="24037" y="12432"/>
                    <a:pt x="30201" y="9904"/>
                    <a:pt x="20194" y="14572"/>
                  </a:cubicBezTo>
                  <a:cubicBezTo>
                    <a:pt x="17770" y="9208"/>
                    <a:pt x="19034" y="4256"/>
                    <a:pt x="210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9" name="Google Shape;459;p17"/>
          <p:cNvSpPr/>
          <p:nvPr/>
        </p:nvSpPr>
        <p:spPr>
          <a:xfrm rot="-5400000" flipH="1">
            <a:off x="8339196" y="-321600"/>
            <a:ext cx="767166" cy="1039226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7"/>
          <p:cNvSpPr/>
          <p:nvPr/>
        </p:nvSpPr>
        <p:spPr>
          <a:xfrm rot="-5400000" flipH="1">
            <a:off x="6780574" y="-557813"/>
            <a:ext cx="1115918" cy="1511657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1" name="Google Shape;461;p17"/>
          <p:cNvGrpSpPr/>
          <p:nvPr/>
        </p:nvGrpSpPr>
        <p:grpSpPr>
          <a:xfrm rot="318926">
            <a:off x="176247" y="4789472"/>
            <a:ext cx="729365" cy="586016"/>
            <a:chOff x="4649450" y="3527425"/>
            <a:chExt cx="1224050" cy="983475"/>
          </a:xfrm>
        </p:grpSpPr>
        <p:sp>
          <p:nvSpPr>
            <p:cNvPr id="462" name="Google Shape;462;p17"/>
            <p:cNvSpPr/>
            <p:nvPr/>
          </p:nvSpPr>
          <p:spPr>
            <a:xfrm>
              <a:off x="4649450" y="4150450"/>
              <a:ext cx="456475" cy="168275"/>
            </a:xfrm>
            <a:custGeom>
              <a:avLst/>
              <a:gdLst/>
              <a:ahLst/>
              <a:cxnLst/>
              <a:rect l="l" t="t" r="r" b="b"/>
              <a:pathLst>
                <a:path w="18259" h="6731" extrusionOk="0">
                  <a:moveTo>
                    <a:pt x="14506" y="1"/>
                  </a:moveTo>
                  <a:lnTo>
                    <a:pt x="14454" y="52"/>
                  </a:lnTo>
                  <a:cubicBezTo>
                    <a:pt x="10483" y="3121"/>
                    <a:pt x="5815" y="5107"/>
                    <a:pt x="888" y="5855"/>
                  </a:cubicBezTo>
                  <a:cubicBezTo>
                    <a:pt x="21" y="6472"/>
                    <a:pt x="0" y="6730"/>
                    <a:pt x="534" y="6730"/>
                  </a:cubicBezTo>
                  <a:cubicBezTo>
                    <a:pt x="3080" y="6730"/>
                    <a:pt x="18259" y="854"/>
                    <a:pt x="145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7"/>
            <p:cNvSpPr/>
            <p:nvPr/>
          </p:nvSpPr>
          <p:spPr>
            <a:xfrm>
              <a:off x="4756075" y="3527425"/>
              <a:ext cx="1117425" cy="983475"/>
            </a:xfrm>
            <a:custGeom>
              <a:avLst/>
              <a:gdLst/>
              <a:ahLst/>
              <a:cxnLst/>
              <a:rect l="l" t="t" r="r" b="b"/>
              <a:pathLst>
                <a:path w="44697" h="39339" extrusionOk="0">
                  <a:moveTo>
                    <a:pt x="36379" y="5979"/>
                  </a:moveTo>
                  <a:cubicBezTo>
                    <a:pt x="37626" y="5979"/>
                    <a:pt x="37864" y="7555"/>
                    <a:pt x="35747" y="9035"/>
                  </a:cubicBezTo>
                  <a:cubicBezTo>
                    <a:pt x="35259" y="9350"/>
                    <a:pt x="34824" y="9486"/>
                    <a:pt x="34473" y="9486"/>
                  </a:cubicBezTo>
                  <a:cubicBezTo>
                    <a:pt x="33357" y="9486"/>
                    <a:pt x="33082" y="8112"/>
                    <a:pt x="34612" y="6739"/>
                  </a:cubicBezTo>
                  <a:cubicBezTo>
                    <a:pt x="35297" y="6203"/>
                    <a:pt x="35910" y="5979"/>
                    <a:pt x="36379" y="5979"/>
                  </a:cubicBezTo>
                  <a:close/>
                  <a:moveTo>
                    <a:pt x="21172" y="10001"/>
                  </a:moveTo>
                  <a:cubicBezTo>
                    <a:pt x="21224" y="10001"/>
                    <a:pt x="21276" y="10006"/>
                    <a:pt x="21330" y="10015"/>
                  </a:cubicBezTo>
                  <a:cubicBezTo>
                    <a:pt x="22725" y="10339"/>
                    <a:pt x="21930" y="14441"/>
                    <a:pt x="20363" y="14441"/>
                  </a:cubicBezTo>
                  <a:cubicBezTo>
                    <a:pt x="20308" y="14441"/>
                    <a:pt x="20252" y="14435"/>
                    <a:pt x="20195" y="14425"/>
                  </a:cubicBezTo>
                  <a:cubicBezTo>
                    <a:pt x="18771" y="14125"/>
                    <a:pt x="19573" y="10001"/>
                    <a:pt x="21172" y="10001"/>
                  </a:cubicBezTo>
                  <a:close/>
                  <a:moveTo>
                    <a:pt x="19764" y="21596"/>
                  </a:moveTo>
                  <a:cubicBezTo>
                    <a:pt x="20187" y="21596"/>
                    <a:pt x="20679" y="21690"/>
                    <a:pt x="21227" y="21904"/>
                  </a:cubicBezTo>
                  <a:cubicBezTo>
                    <a:pt x="23760" y="23171"/>
                    <a:pt x="23321" y="25199"/>
                    <a:pt x="21380" y="25199"/>
                  </a:cubicBezTo>
                  <a:cubicBezTo>
                    <a:pt x="20950" y="25199"/>
                    <a:pt x="20447" y="25099"/>
                    <a:pt x="19885" y="24870"/>
                  </a:cubicBezTo>
                  <a:cubicBezTo>
                    <a:pt x="17338" y="23618"/>
                    <a:pt x="17796" y="21596"/>
                    <a:pt x="19764" y="21596"/>
                  </a:cubicBezTo>
                  <a:close/>
                  <a:moveTo>
                    <a:pt x="24182" y="26162"/>
                  </a:moveTo>
                  <a:cubicBezTo>
                    <a:pt x="24978" y="26162"/>
                    <a:pt x="26067" y="26763"/>
                    <a:pt x="25869" y="27630"/>
                  </a:cubicBezTo>
                  <a:cubicBezTo>
                    <a:pt x="25759" y="27880"/>
                    <a:pt x="25466" y="27993"/>
                    <a:pt x="25120" y="27993"/>
                  </a:cubicBezTo>
                  <a:cubicBezTo>
                    <a:pt x="24325" y="27993"/>
                    <a:pt x="23247" y="27401"/>
                    <a:pt x="23445" y="26521"/>
                  </a:cubicBezTo>
                  <a:cubicBezTo>
                    <a:pt x="23553" y="26273"/>
                    <a:pt x="23840" y="26162"/>
                    <a:pt x="24182" y="26162"/>
                  </a:cubicBezTo>
                  <a:close/>
                  <a:moveTo>
                    <a:pt x="25606" y="0"/>
                  </a:moveTo>
                  <a:cubicBezTo>
                    <a:pt x="22588" y="0"/>
                    <a:pt x="17675" y="4496"/>
                    <a:pt x="17900" y="6456"/>
                  </a:cubicBezTo>
                  <a:cubicBezTo>
                    <a:pt x="16987" y="8479"/>
                    <a:pt x="18562" y="15892"/>
                    <a:pt x="17553" y="15892"/>
                  </a:cubicBezTo>
                  <a:cubicBezTo>
                    <a:pt x="17250" y="15892"/>
                    <a:pt x="16715" y="15226"/>
                    <a:pt x="15811" y="13548"/>
                  </a:cubicBezTo>
                  <a:cubicBezTo>
                    <a:pt x="13644" y="6765"/>
                    <a:pt x="18519" y="3541"/>
                    <a:pt x="16894" y="2097"/>
                  </a:cubicBezTo>
                  <a:lnTo>
                    <a:pt x="16894" y="2097"/>
                  </a:lnTo>
                  <a:cubicBezTo>
                    <a:pt x="4927" y="6524"/>
                    <a:pt x="13981" y="20631"/>
                    <a:pt x="11457" y="20631"/>
                  </a:cubicBezTo>
                  <a:cubicBezTo>
                    <a:pt x="11408" y="20631"/>
                    <a:pt x="11355" y="20625"/>
                    <a:pt x="11297" y="20615"/>
                  </a:cubicBezTo>
                  <a:cubicBezTo>
                    <a:pt x="3844" y="16823"/>
                    <a:pt x="7919" y="10273"/>
                    <a:pt x="6268" y="9241"/>
                  </a:cubicBezTo>
                  <a:lnTo>
                    <a:pt x="6268" y="9241"/>
                  </a:lnTo>
                  <a:cubicBezTo>
                    <a:pt x="1780" y="9447"/>
                    <a:pt x="1" y="18345"/>
                    <a:pt x="1368" y="21131"/>
                  </a:cubicBezTo>
                  <a:cubicBezTo>
                    <a:pt x="2425" y="24225"/>
                    <a:pt x="5314" y="26727"/>
                    <a:pt x="8563" y="26933"/>
                  </a:cubicBezTo>
                  <a:cubicBezTo>
                    <a:pt x="6681" y="33304"/>
                    <a:pt x="11968" y="36295"/>
                    <a:pt x="13180" y="37095"/>
                  </a:cubicBezTo>
                  <a:cubicBezTo>
                    <a:pt x="16091" y="38759"/>
                    <a:pt x="18570" y="39338"/>
                    <a:pt x="20584" y="39338"/>
                  </a:cubicBezTo>
                  <a:cubicBezTo>
                    <a:pt x="22940" y="39338"/>
                    <a:pt x="24659" y="38544"/>
                    <a:pt x="25688" y="37766"/>
                  </a:cubicBezTo>
                  <a:cubicBezTo>
                    <a:pt x="27932" y="35831"/>
                    <a:pt x="26101" y="36167"/>
                    <a:pt x="21975" y="35702"/>
                  </a:cubicBezTo>
                  <a:cubicBezTo>
                    <a:pt x="17100" y="35522"/>
                    <a:pt x="14469" y="31086"/>
                    <a:pt x="15991" y="29616"/>
                  </a:cubicBezTo>
                  <a:cubicBezTo>
                    <a:pt x="16201" y="29582"/>
                    <a:pt x="16415" y="29566"/>
                    <a:pt x="16633" y="29566"/>
                  </a:cubicBezTo>
                  <a:cubicBezTo>
                    <a:pt x="19978" y="29566"/>
                    <a:pt x="24301" y="33264"/>
                    <a:pt x="28670" y="33264"/>
                  </a:cubicBezTo>
                  <a:cubicBezTo>
                    <a:pt x="29941" y="33264"/>
                    <a:pt x="31216" y="32951"/>
                    <a:pt x="32471" y="32143"/>
                  </a:cubicBezTo>
                  <a:cubicBezTo>
                    <a:pt x="34277" y="31215"/>
                    <a:pt x="38068" y="28558"/>
                    <a:pt x="36933" y="27759"/>
                  </a:cubicBezTo>
                  <a:lnTo>
                    <a:pt x="36933" y="27759"/>
                  </a:lnTo>
                  <a:cubicBezTo>
                    <a:pt x="35945" y="27884"/>
                    <a:pt x="34966" y="27947"/>
                    <a:pt x="34021" y="27947"/>
                  </a:cubicBezTo>
                  <a:cubicBezTo>
                    <a:pt x="29910" y="27947"/>
                    <a:pt x="26443" y="26752"/>
                    <a:pt x="25688" y="24277"/>
                  </a:cubicBezTo>
                  <a:cubicBezTo>
                    <a:pt x="25424" y="23442"/>
                    <a:pt x="25932" y="23157"/>
                    <a:pt x="26853" y="23157"/>
                  </a:cubicBezTo>
                  <a:cubicBezTo>
                    <a:pt x="28828" y="23157"/>
                    <a:pt x="32703" y="24465"/>
                    <a:pt x="34948" y="24465"/>
                  </a:cubicBezTo>
                  <a:cubicBezTo>
                    <a:pt x="35537" y="24465"/>
                    <a:pt x="36013" y="24375"/>
                    <a:pt x="36314" y="24148"/>
                  </a:cubicBezTo>
                  <a:cubicBezTo>
                    <a:pt x="38816" y="23606"/>
                    <a:pt x="43303" y="19274"/>
                    <a:pt x="41137" y="18500"/>
                  </a:cubicBezTo>
                  <a:lnTo>
                    <a:pt x="41137" y="18500"/>
                  </a:lnTo>
                  <a:cubicBezTo>
                    <a:pt x="39565" y="18986"/>
                    <a:pt x="37927" y="19194"/>
                    <a:pt x="36455" y="19194"/>
                  </a:cubicBezTo>
                  <a:cubicBezTo>
                    <a:pt x="32299" y="19194"/>
                    <a:pt x="29474" y="17531"/>
                    <a:pt x="33245" y="15740"/>
                  </a:cubicBezTo>
                  <a:cubicBezTo>
                    <a:pt x="36340" y="14554"/>
                    <a:pt x="40131" y="15818"/>
                    <a:pt x="42375" y="13006"/>
                  </a:cubicBezTo>
                  <a:cubicBezTo>
                    <a:pt x="43355" y="10453"/>
                    <a:pt x="44696" y="5966"/>
                    <a:pt x="43742" y="4109"/>
                  </a:cubicBezTo>
                  <a:cubicBezTo>
                    <a:pt x="41314" y="2858"/>
                    <a:pt x="38595" y="2047"/>
                    <a:pt x="36153" y="2047"/>
                  </a:cubicBezTo>
                  <a:cubicBezTo>
                    <a:pt x="32654" y="2047"/>
                    <a:pt x="29725" y="3712"/>
                    <a:pt x="29041" y="8132"/>
                  </a:cubicBezTo>
                  <a:cubicBezTo>
                    <a:pt x="28743" y="9270"/>
                    <a:pt x="28120" y="10152"/>
                    <a:pt x="27203" y="10152"/>
                  </a:cubicBezTo>
                  <a:cubicBezTo>
                    <a:pt x="26852" y="10152"/>
                    <a:pt x="26459" y="10023"/>
                    <a:pt x="26024" y="9731"/>
                  </a:cubicBezTo>
                  <a:cubicBezTo>
                    <a:pt x="23651" y="7100"/>
                    <a:pt x="26901" y="3851"/>
                    <a:pt x="27468" y="1065"/>
                  </a:cubicBezTo>
                  <a:cubicBezTo>
                    <a:pt x="27065" y="312"/>
                    <a:pt x="26401" y="0"/>
                    <a:pt x="256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7"/>
            <p:cNvSpPr/>
            <p:nvPr/>
          </p:nvSpPr>
          <p:spPr>
            <a:xfrm>
              <a:off x="4841875" y="3612075"/>
              <a:ext cx="811775" cy="761500"/>
            </a:xfrm>
            <a:custGeom>
              <a:avLst/>
              <a:gdLst/>
              <a:ahLst/>
              <a:cxnLst/>
              <a:rect l="l" t="t" r="r" b="b"/>
              <a:pathLst>
                <a:path w="32471" h="30460" extrusionOk="0">
                  <a:moveTo>
                    <a:pt x="21097" y="0"/>
                  </a:moveTo>
                  <a:lnTo>
                    <a:pt x="21097" y="0"/>
                  </a:lnTo>
                  <a:cubicBezTo>
                    <a:pt x="18312" y="4075"/>
                    <a:pt x="17873" y="9827"/>
                    <a:pt x="20014" y="14675"/>
                  </a:cubicBezTo>
                  <a:cubicBezTo>
                    <a:pt x="17796" y="15759"/>
                    <a:pt x="15114" y="17177"/>
                    <a:pt x="12663" y="18544"/>
                  </a:cubicBezTo>
                  <a:cubicBezTo>
                    <a:pt x="8614" y="14005"/>
                    <a:pt x="8589" y="9827"/>
                    <a:pt x="10007" y="4901"/>
                  </a:cubicBezTo>
                  <a:lnTo>
                    <a:pt x="10007" y="4901"/>
                  </a:lnTo>
                  <a:cubicBezTo>
                    <a:pt x="7841" y="9208"/>
                    <a:pt x="8924" y="14908"/>
                    <a:pt x="12457" y="18647"/>
                  </a:cubicBezTo>
                  <a:cubicBezTo>
                    <a:pt x="10884" y="19524"/>
                    <a:pt x="8769" y="20762"/>
                    <a:pt x="6912" y="21897"/>
                  </a:cubicBezTo>
                  <a:cubicBezTo>
                    <a:pt x="2192" y="20607"/>
                    <a:pt x="26" y="15217"/>
                    <a:pt x="464" y="10446"/>
                  </a:cubicBezTo>
                  <a:lnTo>
                    <a:pt x="464" y="10446"/>
                  </a:lnTo>
                  <a:cubicBezTo>
                    <a:pt x="0" y="10884"/>
                    <a:pt x="284" y="12096"/>
                    <a:pt x="258" y="13231"/>
                  </a:cubicBezTo>
                  <a:cubicBezTo>
                    <a:pt x="568" y="16739"/>
                    <a:pt x="2734" y="20891"/>
                    <a:pt x="6628" y="22052"/>
                  </a:cubicBezTo>
                  <a:cubicBezTo>
                    <a:pt x="6345" y="22464"/>
                    <a:pt x="4153" y="23135"/>
                    <a:pt x="4230" y="23805"/>
                  </a:cubicBezTo>
                  <a:cubicBezTo>
                    <a:pt x="4926" y="23367"/>
                    <a:pt x="6061" y="22671"/>
                    <a:pt x="7170" y="22000"/>
                  </a:cubicBezTo>
                  <a:lnTo>
                    <a:pt x="7170" y="22000"/>
                  </a:lnTo>
                  <a:cubicBezTo>
                    <a:pt x="5519" y="24527"/>
                    <a:pt x="6783" y="29840"/>
                    <a:pt x="9491" y="30459"/>
                  </a:cubicBezTo>
                  <a:cubicBezTo>
                    <a:pt x="5881" y="28138"/>
                    <a:pt x="5287" y="21819"/>
                    <a:pt x="10162" y="20220"/>
                  </a:cubicBezTo>
                  <a:cubicBezTo>
                    <a:pt x="14902" y="21989"/>
                    <a:pt x="18574" y="27881"/>
                    <a:pt x="24211" y="27881"/>
                  </a:cubicBezTo>
                  <a:cubicBezTo>
                    <a:pt x="24248" y="27881"/>
                    <a:pt x="24284" y="27881"/>
                    <a:pt x="24321" y="27880"/>
                  </a:cubicBezTo>
                  <a:cubicBezTo>
                    <a:pt x="18956" y="27236"/>
                    <a:pt x="15397" y="22438"/>
                    <a:pt x="10394" y="20091"/>
                  </a:cubicBezTo>
                  <a:cubicBezTo>
                    <a:pt x="13515" y="18286"/>
                    <a:pt x="16816" y="16507"/>
                    <a:pt x="20246" y="14804"/>
                  </a:cubicBezTo>
                  <a:lnTo>
                    <a:pt x="21871" y="14005"/>
                  </a:lnTo>
                  <a:cubicBezTo>
                    <a:pt x="24118" y="15173"/>
                    <a:pt x="27476" y="18015"/>
                    <a:pt x="30159" y="18015"/>
                  </a:cubicBezTo>
                  <a:cubicBezTo>
                    <a:pt x="30617" y="18015"/>
                    <a:pt x="31055" y="17932"/>
                    <a:pt x="31465" y="17745"/>
                  </a:cubicBezTo>
                  <a:lnTo>
                    <a:pt x="31465" y="17745"/>
                  </a:lnTo>
                  <a:cubicBezTo>
                    <a:pt x="31199" y="17778"/>
                    <a:pt x="30936" y="17794"/>
                    <a:pt x="30677" y="17794"/>
                  </a:cubicBezTo>
                  <a:cubicBezTo>
                    <a:pt x="27570" y="17794"/>
                    <a:pt x="24936" y="15495"/>
                    <a:pt x="22103" y="13876"/>
                  </a:cubicBezTo>
                  <a:cubicBezTo>
                    <a:pt x="25224" y="12380"/>
                    <a:pt x="31671" y="9053"/>
                    <a:pt x="32471" y="6061"/>
                  </a:cubicBezTo>
                  <a:lnTo>
                    <a:pt x="32471" y="6061"/>
                  </a:lnTo>
                  <a:cubicBezTo>
                    <a:pt x="31052" y="8176"/>
                    <a:pt x="28912" y="9904"/>
                    <a:pt x="26539" y="11297"/>
                  </a:cubicBezTo>
                  <a:cubicBezTo>
                    <a:pt x="25966" y="10495"/>
                    <a:pt x="28283" y="4708"/>
                    <a:pt x="28085" y="4708"/>
                  </a:cubicBezTo>
                  <a:cubicBezTo>
                    <a:pt x="28060" y="4708"/>
                    <a:pt x="27995" y="4799"/>
                    <a:pt x="27880" y="5004"/>
                  </a:cubicBezTo>
                  <a:cubicBezTo>
                    <a:pt x="24037" y="12432"/>
                    <a:pt x="30201" y="9904"/>
                    <a:pt x="20194" y="14572"/>
                  </a:cubicBezTo>
                  <a:cubicBezTo>
                    <a:pt x="17770" y="9208"/>
                    <a:pt x="19034" y="4256"/>
                    <a:pt x="210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5" name="Google Shape;465;p17"/>
          <p:cNvSpPr txBox="1">
            <a:spLocks noGrp="1"/>
          </p:cNvSpPr>
          <p:nvPr>
            <p:ph type="title"/>
          </p:nvPr>
        </p:nvSpPr>
        <p:spPr>
          <a:xfrm>
            <a:off x="778500" y="452825"/>
            <a:ext cx="5950500" cy="4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6"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0"/>
          <p:cNvSpPr txBox="1">
            <a:spLocks noGrp="1"/>
          </p:cNvSpPr>
          <p:nvPr>
            <p:ph type="subTitle" idx="1"/>
          </p:nvPr>
        </p:nvSpPr>
        <p:spPr>
          <a:xfrm>
            <a:off x="1746400" y="1619423"/>
            <a:ext cx="2218500" cy="5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16" name="Google Shape;516;p20"/>
          <p:cNvSpPr txBox="1">
            <a:spLocks noGrp="1"/>
          </p:cNvSpPr>
          <p:nvPr>
            <p:ph type="subTitle" idx="2"/>
          </p:nvPr>
        </p:nvSpPr>
        <p:spPr>
          <a:xfrm>
            <a:off x="1746400" y="3509005"/>
            <a:ext cx="2218500" cy="5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17" name="Google Shape;517;p20"/>
          <p:cNvSpPr txBox="1">
            <a:spLocks noGrp="1"/>
          </p:cNvSpPr>
          <p:nvPr>
            <p:ph type="title"/>
          </p:nvPr>
        </p:nvSpPr>
        <p:spPr>
          <a:xfrm>
            <a:off x="778500" y="452825"/>
            <a:ext cx="5950500" cy="4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18" name="Google Shape;518;p20"/>
          <p:cNvSpPr/>
          <p:nvPr/>
        </p:nvSpPr>
        <p:spPr>
          <a:xfrm>
            <a:off x="-217250" y="4004000"/>
            <a:ext cx="867532" cy="1175185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0"/>
          <p:cNvSpPr/>
          <p:nvPr/>
        </p:nvSpPr>
        <p:spPr>
          <a:xfrm rot="5400000" flipH="1">
            <a:off x="157646" y="4450122"/>
            <a:ext cx="641820" cy="869429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0"/>
          <p:cNvSpPr/>
          <p:nvPr/>
        </p:nvSpPr>
        <p:spPr>
          <a:xfrm rot="5400000" flipH="1">
            <a:off x="1169835" y="4252542"/>
            <a:ext cx="933550" cy="1264615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0"/>
          <p:cNvSpPr/>
          <p:nvPr/>
        </p:nvSpPr>
        <p:spPr>
          <a:xfrm rot="10800000" flipH="1">
            <a:off x="-217250" y="-76925"/>
            <a:ext cx="867532" cy="1175185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2" name="Google Shape;522;p20"/>
          <p:cNvGrpSpPr/>
          <p:nvPr/>
        </p:nvGrpSpPr>
        <p:grpSpPr>
          <a:xfrm rot="5400000" flipH="1">
            <a:off x="590096" y="4566874"/>
            <a:ext cx="784494" cy="630309"/>
            <a:chOff x="4649450" y="3501095"/>
            <a:chExt cx="1224050" cy="983475"/>
          </a:xfrm>
        </p:grpSpPr>
        <p:sp>
          <p:nvSpPr>
            <p:cNvPr id="523" name="Google Shape;523;p20"/>
            <p:cNvSpPr/>
            <p:nvPr/>
          </p:nvSpPr>
          <p:spPr>
            <a:xfrm>
              <a:off x="4649450" y="4150450"/>
              <a:ext cx="456475" cy="168275"/>
            </a:xfrm>
            <a:custGeom>
              <a:avLst/>
              <a:gdLst/>
              <a:ahLst/>
              <a:cxnLst/>
              <a:rect l="l" t="t" r="r" b="b"/>
              <a:pathLst>
                <a:path w="18259" h="6731" extrusionOk="0">
                  <a:moveTo>
                    <a:pt x="14506" y="1"/>
                  </a:moveTo>
                  <a:lnTo>
                    <a:pt x="14454" y="52"/>
                  </a:lnTo>
                  <a:cubicBezTo>
                    <a:pt x="10483" y="3121"/>
                    <a:pt x="5815" y="5107"/>
                    <a:pt x="888" y="5855"/>
                  </a:cubicBezTo>
                  <a:cubicBezTo>
                    <a:pt x="21" y="6472"/>
                    <a:pt x="0" y="6730"/>
                    <a:pt x="534" y="6730"/>
                  </a:cubicBezTo>
                  <a:cubicBezTo>
                    <a:pt x="3080" y="6730"/>
                    <a:pt x="18259" y="854"/>
                    <a:pt x="145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4756075" y="3501095"/>
              <a:ext cx="1117425" cy="983475"/>
            </a:xfrm>
            <a:custGeom>
              <a:avLst/>
              <a:gdLst/>
              <a:ahLst/>
              <a:cxnLst/>
              <a:rect l="l" t="t" r="r" b="b"/>
              <a:pathLst>
                <a:path w="44697" h="39339" extrusionOk="0">
                  <a:moveTo>
                    <a:pt x="36379" y="5979"/>
                  </a:moveTo>
                  <a:cubicBezTo>
                    <a:pt x="37626" y="5979"/>
                    <a:pt x="37864" y="7555"/>
                    <a:pt x="35747" y="9035"/>
                  </a:cubicBezTo>
                  <a:cubicBezTo>
                    <a:pt x="35259" y="9350"/>
                    <a:pt x="34824" y="9486"/>
                    <a:pt x="34473" y="9486"/>
                  </a:cubicBezTo>
                  <a:cubicBezTo>
                    <a:pt x="33357" y="9486"/>
                    <a:pt x="33082" y="8112"/>
                    <a:pt x="34612" y="6739"/>
                  </a:cubicBezTo>
                  <a:cubicBezTo>
                    <a:pt x="35297" y="6203"/>
                    <a:pt x="35910" y="5979"/>
                    <a:pt x="36379" y="5979"/>
                  </a:cubicBezTo>
                  <a:close/>
                  <a:moveTo>
                    <a:pt x="21172" y="10001"/>
                  </a:moveTo>
                  <a:cubicBezTo>
                    <a:pt x="21224" y="10001"/>
                    <a:pt x="21276" y="10006"/>
                    <a:pt x="21330" y="10015"/>
                  </a:cubicBezTo>
                  <a:cubicBezTo>
                    <a:pt x="22725" y="10339"/>
                    <a:pt x="21930" y="14441"/>
                    <a:pt x="20363" y="14441"/>
                  </a:cubicBezTo>
                  <a:cubicBezTo>
                    <a:pt x="20308" y="14441"/>
                    <a:pt x="20252" y="14435"/>
                    <a:pt x="20195" y="14425"/>
                  </a:cubicBezTo>
                  <a:cubicBezTo>
                    <a:pt x="18771" y="14125"/>
                    <a:pt x="19573" y="10001"/>
                    <a:pt x="21172" y="10001"/>
                  </a:cubicBezTo>
                  <a:close/>
                  <a:moveTo>
                    <a:pt x="19764" y="21596"/>
                  </a:moveTo>
                  <a:cubicBezTo>
                    <a:pt x="20187" y="21596"/>
                    <a:pt x="20679" y="21690"/>
                    <a:pt x="21227" y="21904"/>
                  </a:cubicBezTo>
                  <a:cubicBezTo>
                    <a:pt x="23760" y="23171"/>
                    <a:pt x="23321" y="25199"/>
                    <a:pt x="21380" y="25199"/>
                  </a:cubicBezTo>
                  <a:cubicBezTo>
                    <a:pt x="20950" y="25199"/>
                    <a:pt x="20447" y="25099"/>
                    <a:pt x="19885" y="24870"/>
                  </a:cubicBezTo>
                  <a:cubicBezTo>
                    <a:pt x="17338" y="23618"/>
                    <a:pt x="17796" y="21596"/>
                    <a:pt x="19764" y="21596"/>
                  </a:cubicBezTo>
                  <a:close/>
                  <a:moveTo>
                    <a:pt x="24182" y="26162"/>
                  </a:moveTo>
                  <a:cubicBezTo>
                    <a:pt x="24978" y="26162"/>
                    <a:pt x="26067" y="26763"/>
                    <a:pt x="25869" y="27630"/>
                  </a:cubicBezTo>
                  <a:cubicBezTo>
                    <a:pt x="25759" y="27880"/>
                    <a:pt x="25466" y="27993"/>
                    <a:pt x="25120" y="27993"/>
                  </a:cubicBezTo>
                  <a:cubicBezTo>
                    <a:pt x="24325" y="27993"/>
                    <a:pt x="23247" y="27401"/>
                    <a:pt x="23445" y="26521"/>
                  </a:cubicBezTo>
                  <a:cubicBezTo>
                    <a:pt x="23553" y="26273"/>
                    <a:pt x="23840" y="26162"/>
                    <a:pt x="24182" y="26162"/>
                  </a:cubicBezTo>
                  <a:close/>
                  <a:moveTo>
                    <a:pt x="25606" y="0"/>
                  </a:moveTo>
                  <a:cubicBezTo>
                    <a:pt x="22588" y="0"/>
                    <a:pt x="17675" y="4496"/>
                    <a:pt x="17900" y="6456"/>
                  </a:cubicBezTo>
                  <a:cubicBezTo>
                    <a:pt x="16987" y="8479"/>
                    <a:pt x="18562" y="15892"/>
                    <a:pt x="17553" y="15892"/>
                  </a:cubicBezTo>
                  <a:cubicBezTo>
                    <a:pt x="17250" y="15892"/>
                    <a:pt x="16715" y="15226"/>
                    <a:pt x="15811" y="13548"/>
                  </a:cubicBezTo>
                  <a:cubicBezTo>
                    <a:pt x="13644" y="6765"/>
                    <a:pt x="18519" y="3541"/>
                    <a:pt x="16894" y="2097"/>
                  </a:cubicBezTo>
                  <a:lnTo>
                    <a:pt x="16894" y="2097"/>
                  </a:lnTo>
                  <a:cubicBezTo>
                    <a:pt x="4927" y="6524"/>
                    <a:pt x="13981" y="20631"/>
                    <a:pt x="11457" y="20631"/>
                  </a:cubicBezTo>
                  <a:cubicBezTo>
                    <a:pt x="11408" y="20631"/>
                    <a:pt x="11355" y="20625"/>
                    <a:pt x="11297" y="20615"/>
                  </a:cubicBezTo>
                  <a:cubicBezTo>
                    <a:pt x="3844" y="16823"/>
                    <a:pt x="7919" y="10273"/>
                    <a:pt x="6268" y="9241"/>
                  </a:cubicBezTo>
                  <a:lnTo>
                    <a:pt x="6268" y="9241"/>
                  </a:lnTo>
                  <a:cubicBezTo>
                    <a:pt x="1780" y="9447"/>
                    <a:pt x="1" y="18345"/>
                    <a:pt x="1368" y="21131"/>
                  </a:cubicBezTo>
                  <a:cubicBezTo>
                    <a:pt x="2425" y="24225"/>
                    <a:pt x="5314" y="26727"/>
                    <a:pt x="8563" y="26933"/>
                  </a:cubicBezTo>
                  <a:cubicBezTo>
                    <a:pt x="6681" y="33304"/>
                    <a:pt x="11968" y="36295"/>
                    <a:pt x="13180" y="37095"/>
                  </a:cubicBezTo>
                  <a:cubicBezTo>
                    <a:pt x="16091" y="38759"/>
                    <a:pt x="18570" y="39338"/>
                    <a:pt x="20584" y="39338"/>
                  </a:cubicBezTo>
                  <a:cubicBezTo>
                    <a:pt x="22940" y="39338"/>
                    <a:pt x="24659" y="38544"/>
                    <a:pt x="25688" y="37766"/>
                  </a:cubicBezTo>
                  <a:cubicBezTo>
                    <a:pt x="27932" y="35831"/>
                    <a:pt x="26101" y="36167"/>
                    <a:pt x="21975" y="35702"/>
                  </a:cubicBezTo>
                  <a:cubicBezTo>
                    <a:pt x="17100" y="35522"/>
                    <a:pt x="14469" y="31086"/>
                    <a:pt x="15991" y="29616"/>
                  </a:cubicBezTo>
                  <a:cubicBezTo>
                    <a:pt x="16201" y="29582"/>
                    <a:pt x="16415" y="29566"/>
                    <a:pt x="16633" y="29566"/>
                  </a:cubicBezTo>
                  <a:cubicBezTo>
                    <a:pt x="19978" y="29566"/>
                    <a:pt x="24301" y="33264"/>
                    <a:pt x="28670" y="33264"/>
                  </a:cubicBezTo>
                  <a:cubicBezTo>
                    <a:pt x="29941" y="33264"/>
                    <a:pt x="31216" y="32951"/>
                    <a:pt x="32471" y="32143"/>
                  </a:cubicBezTo>
                  <a:cubicBezTo>
                    <a:pt x="34277" y="31215"/>
                    <a:pt x="38068" y="28558"/>
                    <a:pt x="36933" y="27759"/>
                  </a:cubicBezTo>
                  <a:lnTo>
                    <a:pt x="36933" y="27759"/>
                  </a:lnTo>
                  <a:cubicBezTo>
                    <a:pt x="35945" y="27884"/>
                    <a:pt x="34966" y="27947"/>
                    <a:pt x="34021" y="27947"/>
                  </a:cubicBezTo>
                  <a:cubicBezTo>
                    <a:pt x="29910" y="27947"/>
                    <a:pt x="26443" y="26752"/>
                    <a:pt x="25688" y="24277"/>
                  </a:cubicBezTo>
                  <a:cubicBezTo>
                    <a:pt x="25424" y="23442"/>
                    <a:pt x="25932" y="23157"/>
                    <a:pt x="26853" y="23157"/>
                  </a:cubicBezTo>
                  <a:cubicBezTo>
                    <a:pt x="28828" y="23157"/>
                    <a:pt x="32703" y="24465"/>
                    <a:pt x="34948" y="24465"/>
                  </a:cubicBezTo>
                  <a:cubicBezTo>
                    <a:pt x="35537" y="24465"/>
                    <a:pt x="36013" y="24375"/>
                    <a:pt x="36314" y="24148"/>
                  </a:cubicBezTo>
                  <a:cubicBezTo>
                    <a:pt x="38816" y="23606"/>
                    <a:pt x="43303" y="19274"/>
                    <a:pt x="41137" y="18500"/>
                  </a:cubicBezTo>
                  <a:lnTo>
                    <a:pt x="41137" y="18500"/>
                  </a:lnTo>
                  <a:cubicBezTo>
                    <a:pt x="39565" y="18986"/>
                    <a:pt x="37927" y="19194"/>
                    <a:pt x="36455" y="19194"/>
                  </a:cubicBezTo>
                  <a:cubicBezTo>
                    <a:pt x="32299" y="19194"/>
                    <a:pt x="29474" y="17531"/>
                    <a:pt x="33245" y="15740"/>
                  </a:cubicBezTo>
                  <a:cubicBezTo>
                    <a:pt x="36340" y="14554"/>
                    <a:pt x="40131" y="15818"/>
                    <a:pt x="42375" y="13006"/>
                  </a:cubicBezTo>
                  <a:cubicBezTo>
                    <a:pt x="43355" y="10453"/>
                    <a:pt x="44696" y="5966"/>
                    <a:pt x="43742" y="4109"/>
                  </a:cubicBezTo>
                  <a:cubicBezTo>
                    <a:pt x="41314" y="2858"/>
                    <a:pt x="38595" y="2047"/>
                    <a:pt x="36153" y="2047"/>
                  </a:cubicBezTo>
                  <a:cubicBezTo>
                    <a:pt x="32654" y="2047"/>
                    <a:pt x="29725" y="3712"/>
                    <a:pt x="29041" y="8132"/>
                  </a:cubicBezTo>
                  <a:cubicBezTo>
                    <a:pt x="28743" y="9270"/>
                    <a:pt x="28120" y="10152"/>
                    <a:pt x="27203" y="10152"/>
                  </a:cubicBezTo>
                  <a:cubicBezTo>
                    <a:pt x="26852" y="10152"/>
                    <a:pt x="26459" y="10023"/>
                    <a:pt x="26024" y="9731"/>
                  </a:cubicBezTo>
                  <a:cubicBezTo>
                    <a:pt x="23651" y="7100"/>
                    <a:pt x="26901" y="3851"/>
                    <a:pt x="27468" y="1065"/>
                  </a:cubicBezTo>
                  <a:cubicBezTo>
                    <a:pt x="27065" y="312"/>
                    <a:pt x="26401" y="0"/>
                    <a:pt x="256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0"/>
            <p:cNvSpPr/>
            <p:nvPr/>
          </p:nvSpPr>
          <p:spPr>
            <a:xfrm>
              <a:off x="4841875" y="3612075"/>
              <a:ext cx="811775" cy="761500"/>
            </a:xfrm>
            <a:custGeom>
              <a:avLst/>
              <a:gdLst/>
              <a:ahLst/>
              <a:cxnLst/>
              <a:rect l="l" t="t" r="r" b="b"/>
              <a:pathLst>
                <a:path w="32471" h="30460" extrusionOk="0">
                  <a:moveTo>
                    <a:pt x="21097" y="0"/>
                  </a:moveTo>
                  <a:lnTo>
                    <a:pt x="21097" y="0"/>
                  </a:lnTo>
                  <a:cubicBezTo>
                    <a:pt x="18312" y="4075"/>
                    <a:pt x="17873" y="9827"/>
                    <a:pt x="20014" y="14675"/>
                  </a:cubicBezTo>
                  <a:cubicBezTo>
                    <a:pt x="17796" y="15759"/>
                    <a:pt x="15114" y="17177"/>
                    <a:pt x="12663" y="18544"/>
                  </a:cubicBezTo>
                  <a:cubicBezTo>
                    <a:pt x="8614" y="14005"/>
                    <a:pt x="8589" y="9827"/>
                    <a:pt x="10007" y="4901"/>
                  </a:cubicBezTo>
                  <a:lnTo>
                    <a:pt x="10007" y="4901"/>
                  </a:lnTo>
                  <a:cubicBezTo>
                    <a:pt x="7841" y="9208"/>
                    <a:pt x="8924" y="14908"/>
                    <a:pt x="12457" y="18647"/>
                  </a:cubicBezTo>
                  <a:cubicBezTo>
                    <a:pt x="10884" y="19524"/>
                    <a:pt x="8769" y="20762"/>
                    <a:pt x="6912" y="21897"/>
                  </a:cubicBezTo>
                  <a:cubicBezTo>
                    <a:pt x="2192" y="20607"/>
                    <a:pt x="26" y="15217"/>
                    <a:pt x="464" y="10446"/>
                  </a:cubicBezTo>
                  <a:lnTo>
                    <a:pt x="464" y="10446"/>
                  </a:lnTo>
                  <a:cubicBezTo>
                    <a:pt x="0" y="10884"/>
                    <a:pt x="284" y="12096"/>
                    <a:pt x="258" y="13231"/>
                  </a:cubicBezTo>
                  <a:cubicBezTo>
                    <a:pt x="568" y="16739"/>
                    <a:pt x="2734" y="20891"/>
                    <a:pt x="6628" y="22052"/>
                  </a:cubicBezTo>
                  <a:cubicBezTo>
                    <a:pt x="6345" y="22464"/>
                    <a:pt x="4153" y="23135"/>
                    <a:pt x="4230" y="23805"/>
                  </a:cubicBezTo>
                  <a:cubicBezTo>
                    <a:pt x="4926" y="23367"/>
                    <a:pt x="6061" y="22671"/>
                    <a:pt x="7170" y="22000"/>
                  </a:cubicBezTo>
                  <a:lnTo>
                    <a:pt x="7170" y="22000"/>
                  </a:lnTo>
                  <a:cubicBezTo>
                    <a:pt x="5519" y="24527"/>
                    <a:pt x="6783" y="29840"/>
                    <a:pt x="9491" y="30459"/>
                  </a:cubicBezTo>
                  <a:cubicBezTo>
                    <a:pt x="5881" y="28138"/>
                    <a:pt x="5287" y="21819"/>
                    <a:pt x="10162" y="20220"/>
                  </a:cubicBezTo>
                  <a:cubicBezTo>
                    <a:pt x="14902" y="21989"/>
                    <a:pt x="18574" y="27881"/>
                    <a:pt x="24211" y="27881"/>
                  </a:cubicBezTo>
                  <a:cubicBezTo>
                    <a:pt x="24248" y="27881"/>
                    <a:pt x="24284" y="27881"/>
                    <a:pt x="24321" y="27880"/>
                  </a:cubicBezTo>
                  <a:cubicBezTo>
                    <a:pt x="18956" y="27236"/>
                    <a:pt x="15397" y="22438"/>
                    <a:pt x="10394" y="20091"/>
                  </a:cubicBezTo>
                  <a:cubicBezTo>
                    <a:pt x="13515" y="18286"/>
                    <a:pt x="16816" y="16507"/>
                    <a:pt x="20246" y="14804"/>
                  </a:cubicBezTo>
                  <a:lnTo>
                    <a:pt x="21871" y="14005"/>
                  </a:lnTo>
                  <a:cubicBezTo>
                    <a:pt x="24118" y="15173"/>
                    <a:pt x="27476" y="18015"/>
                    <a:pt x="30159" y="18015"/>
                  </a:cubicBezTo>
                  <a:cubicBezTo>
                    <a:pt x="30617" y="18015"/>
                    <a:pt x="31055" y="17932"/>
                    <a:pt x="31465" y="17745"/>
                  </a:cubicBezTo>
                  <a:lnTo>
                    <a:pt x="31465" y="17745"/>
                  </a:lnTo>
                  <a:cubicBezTo>
                    <a:pt x="31199" y="17778"/>
                    <a:pt x="30936" y="17794"/>
                    <a:pt x="30677" y="17794"/>
                  </a:cubicBezTo>
                  <a:cubicBezTo>
                    <a:pt x="27570" y="17794"/>
                    <a:pt x="24936" y="15495"/>
                    <a:pt x="22103" y="13876"/>
                  </a:cubicBezTo>
                  <a:cubicBezTo>
                    <a:pt x="25224" y="12380"/>
                    <a:pt x="31671" y="9053"/>
                    <a:pt x="32471" y="6061"/>
                  </a:cubicBezTo>
                  <a:lnTo>
                    <a:pt x="32471" y="6061"/>
                  </a:lnTo>
                  <a:cubicBezTo>
                    <a:pt x="31052" y="8176"/>
                    <a:pt x="28912" y="9904"/>
                    <a:pt x="26539" y="11297"/>
                  </a:cubicBezTo>
                  <a:cubicBezTo>
                    <a:pt x="25966" y="10495"/>
                    <a:pt x="28283" y="4708"/>
                    <a:pt x="28085" y="4708"/>
                  </a:cubicBezTo>
                  <a:cubicBezTo>
                    <a:pt x="28060" y="4708"/>
                    <a:pt x="27995" y="4799"/>
                    <a:pt x="27880" y="5004"/>
                  </a:cubicBezTo>
                  <a:cubicBezTo>
                    <a:pt x="24037" y="12432"/>
                    <a:pt x="30201" y="9904"/>
                    <a:pt x="20194" y="14572"/>
                  </a:cubicBezTo>
                  <a:cubicBezTo>
                    <a:pt x="17770" y="9208"/>
                    <a:pt x="19034" y="4256"/>
                    <a:pt x="210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6" name="Google Shape;526;p20"/>
          <p:cNvSpPr txBox="1">
            <a:spLocks noGrp="1"/>
          </p:cNvSpPr>
          <p:nvPr>
            <p:ph type="subTitle" idx="3"/>
          </p:nvPr>
        </p:nvSpPr>
        <p:spPr>
          <a:xfrm>
            <a:off x="1746400" y="2564214"/>
            <a:ext cx="2218500" cy="5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-column text 2">
  <p:cSld name="CUSTOM_28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21"/>
          <p:cNvSpPr txBox="1">
            <a:spLocks noGrp="1"/>
          </p:cNvSpPr>
          <p:nvPr>
            <p:ph type="body" idx="1"/>
          </p:nvPr>
        </p:nvSpPr>
        <p:spPr>
          <a:xfrm>
            <a:off x="778500" y="1398875"/>
            <a:ext cx="3506100" cy="28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/>
            </a:lvl9pPr>
          </a:lstStyle>
          <a:p>
            <a:endParaRPr/>
          </a:p>
        </p:txBody>
      </p:sp>
      <p:sp>
        <p:nvSpPr>
          <p:cNvPr id="529" name="Google Shape;529;p21"/>
          <p:cNvSpPr txBox="1">
            <a:spLocks noGrp="1"/>
          </p:cNvSpPr>
          <p:nvPr>
            <p:ph type="title"/>
          </p:nvPr>
        </p:nvSpPr>
        <p:spPr>
          <a:xfrm>
            <a:off x="778500" y="452825"/>
            <a:ext cx="5950500" cy="4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30" name="Google Shape;530;p21"/>
          <p:cNvSpPr/>
          <p:nvPr/>
        </p:nvSpPr>
        <p:spPr>
          <a:xfrm rot="10800000">
            <a:off x="7932895" y="2111161"/>
            <a:ext cx="1508088" cy="2042902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1" name="Google Shape;531;p21"/>
          <p:cNvGrpSpPr/>
          <p:nvPr/>
        </p:nvGrpSpPr>
        <p:grpSpPr>
          <a:xfrm rot="10800000">
            <a:off x="7933040" y="1202961"/>
            <a:ext cx="1747087" cy="1403616"/>
            <a:chOff x="4649450" y="3527425"/>
            <a:chExt cx="1224050" cy="983475"/>
          </a:xfrm>
        </p:grpSpPr>
        <p:sp>
          <p:nvSpPr>
            <p:cNvPr id="532" name="Google Shape;532;p21"/>
            <p:cNvSpPr/>
            <p:nvPr/>
          </p:nvSpPr>
          <p:spPr>
            <a:xfrm>
              <a:off x="4649450" y="4150450"/>
              <a:ext cx="456475" cy="168275"/>
            </a:xfrm>
            <a:custGeom>
              <a:avLst/>
              <a:gdLst/>
              <a:ahLst/>
              <a:cxnLst/>
              <a:rect l="l" t="t" r="r" b="b"/>
              <a:pathLst>
                <a:path w="18259" h="6731" extrusionOk="0">
                  <a:moveTo>
                    <a:pt x="14506" y="1"/>
                  </a:moveTo>
                  <a:lnTo>
                    <a:pt x="14454" y="52"/>
                  </a:lnTo>
                  <a:cubicBezTo>
                    <a:pt x="10483" y="3121"/>
                    <a:pt x="5815" y="5107"/>
                    <a:pt x="888" y="5855"/>
                  </a:cubicBezTo>
                  <a:cubicBezTo>
                    <a:pt x="21" y="6472"/>
                    <a:pt x="0" y="6730"/>
                    <a:pt x="534" y="6730"/>
                  </a:cubicBezTo>
                  <a:cubicBezTo>
                    <a:pt x="3080" y="6730"/>
                    <a:pt x="18259" y="854"/>
                    <a:pt x="145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1"/>
            <p:cNvSpPr/>
            <p:nvPr/>
          </p:nvSpPr>
          <p:spPr>
            <a:xfrm>
              <a:off x="4756075" y="3527425"/>
              <a:ext cx="1117425" cy="983475"/>
            </a:xfrm>
            <a:custGeom>
              <a:avLst/>
              <a:gdLst/>
              <a:ahLst/>
              <a:cxnLst/>
              <a:rect l="l" t="t" r="r" b="b"/>
              <a:pathLst>
                <a:path w="44697" h="39339" extrusionOk="0">
                  <a:moveTo>
                    <a:pt x="36379" y="5979"/>
                  </a:moveTo>
                  <a:cubicBezTo>
                    <a:pt x="37626" y="5979"/>
                    <a:pt x="37864" y="7555"/>
                    <a:pt x="35747" y="9035"/>
                  </a:cubicBezTo>
                  <a:cubicBezTo>
                    <a:pt x="35259" y="9350"/>
                    <a:pt x="34824" y="9486"/>
                    <a:pt x="34473" y="9486"/>
                  </a:cubicBezTo>
                  <a:cubicBezTo>
                    <a:pt x="33357" y="9486"/>
                    <a:pt x="33082" y="8112"/>
                    <a:pt x="34612" y="6739"/>
                  </a:cubicBezTo>
                  <a:cubicBezTo>
                    <a:pt x="35297" y="6203"/>
                    <a:pt x="35910" y="5979"/>
                    <a:pt x="36379" y="5979"/>
                  </a:cubicBezTo>
                  <a:close/>
                  <a:moveTo>
                    <a:pt x="21172" y="10001"/>
                  </a:moveTo>
                  <a:cubicBezTo>
                    <a:pt x="21224" y="10001"/>
                    <a:pt x="21276" y="10006"/>
                    <a:pt x="21330" y="10015"/>
                  </a:cubicBezTo>
                  <a:cubicBezTo>
                    <a:pt x="22725" y="10339"/>
                    <a:pt x="21930" y="14441"/>
                    <a:pt x="20363" y="14441"/>
                  </a:cubicBezTo>
                  <a:cubicBezTo>
                    <a:pt x="20308" y="14441"/>
                    <a:pt x="20252" y="14435"/>
                    <a:pt x="20195" y="14425"/>
                  </a:cubicBezTo>
                  <a:cubicBezTo>
                    <a:pt x="18771" y="14125"/>
                    <a:pt x="19573" y="10001"/>
                    <a:pt x="21172" y="10001"/>
                  </a:cubicBezTo>
                  <a:close/>
                  <a:moveTo>
                    <a:pt x="19764" y="21596"/>
                  </a:moveTo>
                  <a:cubicBezTo>
                    <a:pt x="20187" y="21596"/>
                    <a:pt x="20679" y="21690"/>
                    <a:pt x="21227" y="21904"/>
                  </a:cubicBezTo>
                  <a:cubicBezTo>
                    <a:pt x="23760" y="23171"/>
                    <a:pt x="23321" y="25199"/>
                    <a:pt x="21380" y="25199"/>
                  </a:cubicBezTo>
                  <a:cubicBezTo>
                    <a:pt x="20950" y="25199"/>
                    <a:pt x="20447" y="25099"/>
                    <a:pt x="19885" y="24870"/>
                  </a:cubicBezTo>
                  <a:cubicBezTo>
                    <a:pt x="17338" y="23618"/>
                    <a:pt x="17796" y="21596"/>
                    <a:pt x="19764" y="21596"/>
                  </a:cubicBezTo>
                  <a:close/>
                  <a:moveTo>
                    <a:pt x="24182" y="26162"/>
                  </a:moveTo>
                  <a:cubicBezTo>
                    <a:pt x="24978" y="26162"/>
                    <a:pt x="26067" y="26763"/>
                    <a:pt x="25869" y="27630"/>
                  </a:cubicBezTo>
                  <a:cubicBezTo>
                    <a:pt x="25759" y="27880"/>
                    <a:pt x="25466" y="27993"/>
                    <a:pt x="25120" y="27993"/>
                  </a:cubicBezTo>
                  <a:cubicBezTo>
                    <a:pt x="24325" y="27993"/>
                    <a:pt x="23247" y="27401"/>
                    <a:pt x="23445" y="26521"/>
                  </a:cubicBezTo>
                  <a:cubicBezTo>
                    <a:pt x="23553" y="26273"/>
                    <a:pt x="23840" y="26162"/>
                    <a:pt x="24182" y="26162"/>
                  </a:cubicBezTo>
                  <a:close/>
                  <a:moveTo>
                    <a:pt x="25606" y="0"/>
                  </a:moveTo>
                  <a:cubicBezTo>
                    <a:pt x="22588" y="0"/>
                    <a:pt x="17675" y="4496"/>
                    <a:pt x="17900" y="6456"/>
                  </a:cubicBezTo>
                  <a:cubicBezTo>
                    <a:pt x="16987" y="8479"/>
                    <a:pt x="18562" y="15892"/>
                    <a:pt x="17553" y="15892"/>
                  </a:cubicBezTo>
                  <a:cubicBezTo>
                    <a:pt x="17250" y="15892"/>
                    <a:pt x="16715" y="15226"/>
                    <a:pt x="15811" y="13548"/>
                  </a:cubicBezTo>
                  <a:cubicBezTo>
                    <a:pt x="13644" y="6765"/>
                    <a:pt x="18519" y="3541"/>
                    <a:pt x="16894" y="2097"/>
                  </a:cubicBezTo>
                  <a:lnTo>
                    <a:pt x="16894" y="2097"/>
                  </a:lnTo>
                  <a:cubicBezTo>
                    <a:pt x="4927" y="6524"/>
                    <a:pt x="13981" y="20631"/>
                    <a:pt x="11457" y="20631"/>
                  </a:cubicBezTo>
                  <a:cubicBezTo>
                    <a:pt x="11408" y="20631"/>
                    <a:pt x="11355" y="20625"/>
                    <a:pt x="11297" y="20615"/>
                  </a:cubicBezTo>
                  <a:cubicBezTo>
                    <a:pt x="3844" y="16823"/>
                    <a:pt x="7919" y="10273"/>
                    <a:pt x="6268" y="9241"/>
                  </a:cubicBezTo>
                  <a:lnTo>
                    <a:pt x="6268" y="9241"/>
                  </a:lnTo>
                  <a:cubicBezTo>
                    <a:pt x="1780" y="9447"/>
                    <a:pt x="1" y="18345"/>
                    <a:pt x="1368" y="21131"/>
                  </a:cubicBezTo>
                  <a:cubicBezTo>
                    <a:pt x="2425" y="24225"/>
                    <a:pt x="5314" y="26727"/>
                    <a:pt x="8563" y="26933"/>
                  </a:cubicBezTo>
                  <a:cubicBezTo>
                    <a:pt x="6681" y="33304"/>
                    <a:pt x="11968" y="36295"/>
                    <a:pt x="13180" y="37095"/>
                  </a:cubicBezTo>
                  <a:cubicBezTo>
                    <a:pt x="16091" y="38759"/>
                    <a:pt x="18570" y="39338"/>
                    <a:pt x="20584" y="39338"/>
                  </a:cubicBezTo>
                  <a:cubicBezTo>
                    <a:pt x="22940" y="39338"/>
                    <a:pt x="24659" y="38544"/>
                    <a:pt x="25688" y="37766"/>
                  </a:cubicBezTo>
                  <a:cubicBezTo>
                    <a:pt x="27932" y="35831"/>
                    <a:pt x="26101" y="36167"/>
                    <a:pt x="21975" y="35702"/>
                  </a:cubicBezTo>
                  <a:cubicBezTo>
                    <a:pt x="17100" y="35522"/>
                    <a:pt x="14469" y="31086"/>
                    <a:pt x="15991" y="29616"/>
                  </a:cubicBezTo>
                  <a:cubicBezTo>
                    <a:pt x="16201" y="29582"/>
                    <a:pt x="16415" y="29566"/>
                    <a:pt x="16633" y="29566"/>
                  </a:cubicBezTo>
                  <a:cubicBezTo>
                    <a:pt x="19978" y="29566"/>
                    <a:pt x="24301" y="33264"/>
                    <a:pt x="28670" y="33264"/>
                  </a:cubicBezTo>
                  <a:cubicBezTo>
                    <a:pt x="29941" y="33264"/>
                    <a:pt x="31216" y="32951"/>
                    <a:pt x="32471" y="32143"/>
                  </a:cubicBezTo>
                  <a:cubicBezTo>
                    <a:pt x="34277" y="31215"/>
                    <a:pt x="38068" y="28558"/>
                    <a:pt x="36933" y="27759"/>
                  </a:cubicBezTo>
                  <a:lnTo>
                    <a:pt x="36933" y="27759"/>
                  </a:lnTo>
                  <a:cubicBezTo>
                    <a:pt x="35945" y="27884"/>
                    <a:pt x="34966" y="27947"/>
                    <a:pt x="34021" y="27947"/>
                  </a:cubicBezTo>
                  <a:cubicBezTo>
                    <a:pt x="29910" y="27947"/>
                    <a:pt x="26443" y="26752"/>
                    <a:pt x="25688" y="24277"/>
                  </a:cubicBezTo>
                  <a:cubicBezTo>
                    <a:pt x="25424" y="23442"/>
                    <a:pt x="25932" y="23157"/>
                    <a:pt x="26853" y="23157"/>
                  </a:cubicBezTo>
                  <a:cubicBezTo>
                    <a:pt x="28828" y="23157"/>
                    <a:pt x="32703" y="24465"/>
                    <a:pt x="34948" y="24465"/>
                  </a:cubicBezTo>
                  <a:cubicBezTo>
                    <a:pt x="35537" y="24465"/>
                    <a:pt x="36013" y="24375"/>
                    <a:pt x="36314" y="24148"/>
                  </a:cubicBezTo>
                  <a:cubicBezTo>
                    <a:pt x="38816" y="23606"/>
                    <a:pt x="43303" y="19274"/>
                    <a:pt x="41137" y="18500"/>
                  </a:cubicBezTo>
                  <a:lnTo>
                    <a:pt x="41137" y="18500"/>
                  </a:lnTo>
                  <a:cubicBezTo>
                    <a:pt x="39565" y="18986"/>
                    <a:pt x="37927" y="19194"/>
                    <a:pt x="36455" y="19194"/>
                  </a:cubicBezTo>
                  <a:cubicBezTo>
                    <a:pt x="32299" y="19194"/>
                    <a:pt x="29474" y="17531"/>
                    <a:pt x="33245" y="15740"/>
                  </a:cubicBezTo>
                  <a:cubicBezTo>
                    <a:pt x="36340" y="14554"/>
                    <a:pt x="40131" y="15818"/>
                    <a:pt x="42375" y="13006"/>
                  </a:cubicBezTo>
                  <a:cubicBezTo>
                    <a:pt x="43355" y="10453"/>
                    <a:pt x="44696" y="5966"/>
                    <a:pt x="43742" y="4109"/>
                  </a:cubicBezTo>
                  <a:cubicBezTo>
                    <a:pt x="41314" y="2858"/>
                    <a:pt x="38595" y="2047"/>
                    <a:pt x="36153" y="2047"/>
                  </a:cubicBezTo>
                  <a:cubicBezTo>
                    <a:pt x="32654" y="2047"/>
                    <a:pt x="29725" y="3712"/>
                    <a:pt x="29041" y="8132"/>
                  </a:cubicBezTo>
                  <a:cubicBezTo>
                    <a:pt x="28743" y="9270"/>
                    <a:pt x="28120" y="10152"/>
                    <a:pt x="27203" y="10152"/>
                  </a:cubicBezTo>
                  <a:cubicBezTo>
                    <a:pt x="26852" y="10152"/>
                    <a:pt x="26459" y="10023"/>
                    <a:pt x="26024" y="9731"/>
                  </a:cubicBezTo>
                  <a:cubicBezTo>
                    <a:pt x="23651" y="7100"/>
                    <a:pt x="26901" y="3851"/>
                    <a:pt x="27468" y="1065"/>
                  </a:cubicBezTo>
                  <a:cubicBezTo>
                    <a:pt x="27065" y="312"/>
                    <a:pt x="26401" y="0"/>
                    <a:pt x="256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1"/>
            <p:cNvSpPr/>
            <p:nvPr/>
          </p:nvSpPr>
          <p:spPr>
            <a:xfrm>
              <a:off x="4841875" y="3612075"/>
              <a:ext cx="811775" cy="761500"/>
            </a:xfrm>
            <a:custGeom>
              <a:avLst/>
              <a:gdLst/>
              <a:ahLst/>
              <a:cxnLst/>
              <a:rect l="l" t="t" r="r" b="b"/>
              <a:pathLst>
                <a:path w="32471" h="30460" extrusionOk="0">
                  <a:moveTo>
                    <a:pt x="21097" y="0"/>
                  </a:moveTo>
                  <a:lnTo>
                    <a:pt x="21097" y="0"/>
                  </a:lnTo>
                  <a:cubicBezTo>
                    <a:pt x="18312" y="4075"/>
                    <a:pt x="17873" y="9827"/>
                    <a:pt x="20014" y="14675"/>
                  </a:cubicBezTo>
                  <a:cubicBezTo>
                    <a:pt x="17796" y="15759"/>
                    <a:pt x="15114" y="17177"/>
                    <a:pt x="12663" y="18544"/>
                  </a:cubicBezTo>
                  <a:cubicBezTo>
                    <a:pt x="8614" y="14005"/>
                    <a:pt x="8589" y="9827"/>
                    <a:pt x="10007" y="4901"/>
                  </a:cubicBezTo>
                  <a:lnTo>
                    <a:pt x="10007" y="4901"/>
                  </a:lnTo>
                  <a:cubicBezTo>
                    <a:pt x="7841" y="9208"/>
                    <a:pt x="8924" y="14908"/>
                    <a:pt x="12457" y="18647"/>
                  </a:cubicBezTo>
                  <a:cubicBezTo>
                    <a:pt x="10884" y="19524"/>
                    <a:pt x="8769" y="20762"/>
                    <a:pt x="6912" y="21897"/>
                  </a:cubicBezTo>
                  <a:cubicBezTo>
                    <a:pt x="2192" y="20607"/>
                    <a:pt x="26" y="15217"/>
                    <a:pt x="464" y="10446"/>
                  </a:cubicBezTo>
                  <a:lnTo>
                    <a:pt x="464" y="10446"/>
                  </a:lnTo>
                  <a:cubicBezTo>
                    <a:pt x="0" y="10884"/>
                    <a:pt x="284" y="12096"/>
                    <a:pt x="258" y="13231"/>
                  </a:cubicBezTo>
                  <a:cubicBezTo>
                    <a:pt x="568" y="16739"/>
                    <a:pt x="2734" y="20891"/>
                    <a:pt x="6628" y="22052"/>
                  </a:cubicBezTo>
                  <a:cubicBezTo>
                    <a:pt x="6345" y="22464"/>
                    <a:pt x="4153" y="23135"/>
                    <a:pt x="4230" y="23805"/>
                  </a:cubicBezTo>
                  <a:cubicBezTo>
                    <a:pt x="4926" y="23367"/>
                    <a:pt x="6061" y="22671"/>
                    <a:pt x="7170" y="22000"/>
                  </a:cubicBezTo>
                  <a:lnTo>
                    <a:pt x="7170" y="22000"/>
                  </a:lnTo>
                  <a:cubicBezTo>
                    <a:pt x="5519" y="24527"/>
                    <a:pt x="6783" y="29840"/>
                    <a:pt x="9491" y="30459"/>
                  </a:cubicBezTo>
                  <a:cubicBezTo>
                    <a:pt x="5881" y="28138"/>
                    <a:pt x="5287" y="21819"/>
                    <a:pt x="10162" y="20220"/>
                  </a:cubicBezTo>
                  <a:cubicBezTo>
                    <a:pt x="14902" y="21989"/>
                    <a:pt x="18574" y="27881"/>
                    <a:pt x="24211" y="27881"/>
                  </a:cubicBezTo>
                  <a:cubicBezTo>
                    <a:pt x="24248" y="27881"/>
                    <a:pt x="24284" y="27881"/>
                    <a:pt x="24321" y="27880"/>
                  </a:cubicBezTo>
                  <a:cubicBezTo>
                    <a:pt x="18956" y="27236"/>
                    <a:pt x="15397" y="22438"/>
                    <a:pt x="10394" y="20091"/>
                  </a:cubicBezTo>
                  <a:cubicBezTo>
                    <a:pt x="13515" y="18286"/>
                    <a:pt x="16816" y="16507"/>
                    <a:pt x="20246" y="14804"/>
                  </a:cubicBezTo>
                  <a:lnTo>
                    <a:pt x="21871" y="14005"/>
                  </a:lnTo>
                  <a:cubicBezTo>
                    <a:pt x="24118" y="15173"/>
                    <a:pt x="27476" y="18015"/>
                    <a:pt x="30159" y="18015"/>
                  </a:cubicBezTo>
                  <a:cubicBezTo>
                    <a:pt x="30617" y="18015"/>
                    <a:pt x="31055" y="17932"/>
                    <a:pt x="31465" y="17745"/>
                  </a:cubicBezTo>
                  <a:lnTo>
                    <a:pt x="31465" y="17745"/>
                  </a:lnTo>
                  <a:cubicBezTo>
                    <a:pt x="31199" y="17778"/>
                    <a:pt x="30936" y="17794"/>
                    <a:pt x="30677" y="17794"/>
                  </a:cubicBezTo>
                  <a:cubicBezTo>
                    <a:pt x="27570" y="17794"/>
                    <a:pt x="24936" y="15495"/>
                    <a:pt x="22103" y="13876"/>
                  </a:cubicBezTo>
                  <a:cubicBezTo>
                    <a:pt x="25224" y="12380"/>
                    <a:pt x="31671" y="9053"/>
                    <a:pt x="32471" y="6061"/>
                  </a:cubicBezTo>
                  <a:lnTo>
                    <a:pt x="32471" y="6061"/>
                  </a:lnTo>
                  <a:cubicBezTo>
                    <a:pt x="31052" y="8176"/>
                    <a:pt x="28912" y="9904"/>
                    <a:pt x="26539" y="11297"/>
                  </a:cubicBezTo>
                  <a:cubicBezTo>
                    <a:pt x="25966" y="10495"/>
                    <a:pt x="28283" y="4708"/>
                    <a:pt x="28085" y="4708"/>
                  </a:cubicBezTo>
                  <a:cubicBezTo>
                    <a:pt x="28060" y="4708"/>
                    <a:pt x="27995" y="4799"/>
                    <a:pt x="27880" y="5004"/>
                  </a:cubicBezTo>
                  <a:cubicBezTo>
                    <a:pt x="24037" y="12432"/>
                    <a:pt x="30201" y="9904"/>
                    <a:pt x="20194" y="14572"/>
                  </a:cubicBezTo>
                  <a:cubicBezTo>
                    <a:pt x="17770" y="9208"/>
                    <a:pt x="19034" y="4256"/>
                    <a:pt x="210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5" name="Google Shape;535;p21"/>
          <p:cNvSpPr/>
          <p:nvPr/>
        </p:nvSpPr>
        <p:spPr>
          <a:xfrm rot="10800000">
            <a:off x="7842665" y="-124935"/>
            <a:ext cx="1508088" cy="2042902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1"/>
          <p:cNvSpPr/>
          <p:nvPr/>
        </p:nvSpPr>
        <p:spPr>
          <a:xfrm rot="-5400000" flipH="1">
            <a:off x="7351027" y="-723223"/>
            <a:ext cx="1391144" cy="1884586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7" name="Google Shape;537;p21"/>
          <p:cNvGrpSpPr/>
          <p:nvPr/>
        </p:nvGrpSpPr>
        <p:grpSpPr>
          <a:xfrm rot="10800000">
            <a:off x="6728934" y="-270866"/>
            <a:ext cx="993072" cy="797893"/>
            <a:chOff x="4649450" y="3527425"/>
            <a:chExt cx="1224050" cy="983475"/>
          </a:xfrm>
        </p:grpSpPr>
        <p:sp>
          <p:nvSpPr>
            <p:cNvPr id="538" name="Google Shape;538;p21"/>
            <p:cNvSpPr/>
            <p:nvPr/>
          </p:nvSpPr>
          <p:spPr>
            <a:xfrm>
              <a:off x="4649450" y="4150450"/>
              <a:ext cx="456475" cy="168275"/>
            </a:xfrm>
            <a:custGeom>
              <a:avLst/>
              <a:gdLst/>
              <a:ahLst/>
              <a:cxnLst/>
              <a:rect l="l" t="t" r="r" b="b"/>
              <a:pathLst>
                <a:path w="18259" h="6731" extrusionOk="0">
                  <a:moveTo>
                    <a:pt x="14506" y="1"/>
                  </a:moveTo>
                  <a:lnTo>
                    <a:pt x="14454" y="52"/>
                  </a:lnTo>
                  <a:cubicBezTo>
                    <a:pt x="10483" y="3121"/>
                    <a:pt x="5815" y="5107"/>
                    <a:pt x="888" y="5855"/>
                  </a:cubicBezTo>
                  <a:cubicBezTo>
                    <a:pt x="21" y="6472"/>
                    <a:pt x="0" y="6730"/>
                    <a:pt x="534" y="6730"/>
                  </a:cubicBezTo>
                  <a:cubicBezTo>
                    <a:pt x="3080" y="6730"/>
                    <a:pt x="18259" y="854"/>
                    <a:pt x="145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1"/>
            <p:cNvSpPr/>
            <p:nvPr/>
          </p:nvSpPr>
          <p:spPr>
            <a:xfrm>
              <a:off x="4756075" y="3527425"/>
              <a:ext cx="1117425" cy="983475"/>
            </a:xfrm>
            <a:custGeom>
              <a:avLst/>
              <a:gdLst/>
              <a:ahLst/>
              <a:cxnLst/>
              <a:rect l="l" t="t" r="r" b="b"/>
              <a:pathLst>
                <a:path w="44697" h="39339" extrusionOk="0">
                  <a:moveTo>
                    <a:pt x="36379" y="5979"/>
                  </a:moveTo>
                  <a:cubicBezTo>
                    <a:pt x="37626" y="5979"/>
                    <a:pt x="37864" y="7555"/>
                    <a:pt x="35747" y="9035"/>
                  </a:cubicBezTo>
                  <a:cubicBezTo>
                    <a:pt x="35259" y="9350"/>
                    <a:pt x="34824" y="9486"/>
                    <a:pt x="34473" y="9486"/>
                  </a:cubicBezTo>
                  <a:cubicBezTo>
                    <a:pt x="33357" y="9486"/>
                    <a:pt x="33082" y="8112"/>
                    <a:pt x="34612" y="6739"/>
                  </a:cubicBezTo>
                  <a:cubicBezTo>
                    <a:pt x="35297" y="6203"/>
                    <a:pt x="35910" y="5979"/>
                    <a:pt x="36379" y="5979"/>
                  </a:cubicBezTo>
                  <a:close/>
                  <a:moveTo>
                    <a:pt x="21172" y="10001"/>
                  </a:moveTo>
                  <a:cubicBezTo>
                    <a:pt x="21224" y="10001"/>
                    <a:pt x="21276" y="10006"/>
                    <a:pt x="21330" y="10015"/>
                  </a:cubicBezTo>
                  <a:cubicBezTo>
                    <a:pt x="22725" y="10339"/>
                    <a:pt x="21930" y="14441"/>
                    <a:pt x="20363" y="14441"/>
                  </a:cubicBezTo>
                  <a:cubicBezTo>
                    <a:pt x="20308" y="14441"/>
                    <a:pt x="20252" y="14435"/>
                    <a:pt x="20195" y="14425"/>
                  </a:cubicBezTo>
                  <a:cubicBezTo>
                    <a:pt x="18771" y="14125"/>
                    <a:pt x="19573" y="10001"/>
                    <a:pt x="21172" y="10001"/>
                  </a:cubicBezTo>
                  <a:close/>
                  <a:moveTo>
                    <a:pt x="19764" y="21596"/>
                  </a:moveTo>
                  <a:cubicBezTo>
                    <a:pt x="20187" y="21596"/>
                    <a:pt x="20679" y="21690"/>
                    <a:pt x="21227" y="21904"/>
                  </a:cubicBezTo>
                  <a:cubicBezTo>
                    <a:pt x="23760" y="23171"/>
                    <a:pt x="23321" y="25199"/>
                    <a:pt x="21380" y="25199"/>
                  </a:cubicBezTo>
                  <a:cubicBezTo>
                    <a:pt x="20950" y="25199"/>
                    <a:pt x="20447" y="25099"/>
                    <a:pt x="19885" y="24870"/>
                  </a:cubicBezTo>
                  <a:cubicBezTo>
                    <a:pt x="17338" y="23618"/>
                    <a:pt x="17796" y="21596"/>
                    <a:pt x="19764" y="21596"/>
                  </a:cubicBezTo>
                  <a:close/>
                  <a:moveTo>
                    <a:pt x="24182" y="26162"/>
                  </a:moveTo>
                  <a:cubicBezTo>
                    <a:pt x="24978" y="26162"/>
                    <a:pt x="26067" y="26763"/>
                    <a:pt x="25869" y="27630"/>
                  </a:cubicBezTo>
                  <a:cubicBezTo>
                    <a:pt x="25759" y="27880"/>
                    <a:pt x="25466" y="27993"/>
                    <a:pt x="25120" y="27993"/>
                  </a:cubicBezTo>
                  <a:cubicBezTo>
                    <a:pt x="24325" y="27993"/>
                    <a:pt x="23247" y="27401"/>
                    <a:pt x="23445" y="26521"/>
                  </a:cubicBezTo>
                  <a:cubicBezTo>
                    <a:pt x="23553" y="26273"/>
                    <a:pt x="23840" y="26162"/>
                    <a:pt x="24182" y="26162"/>
                  </a:cubicBezTo>
                  <a:close/>
                  <a:moveTo>
                    <a:pt x="25606" y="0"/>
                  </a:moveTo>
                  <a:cubicBezTo>
                    <a:pt x="22588" y="0"/>
                    <a:pt x="17675" y="4496"/>
                    <a:pt x="17900" y="6456"/>
                  </a:cubicBezTo>
                  <a:cubicBezTo>
                    <a:pt x="16987" y="8479"/>
                    <a:pt x="18562" y="15892"/>
                    <a:pt x="17553" y="15892"/>
                  </a:cubicBezTo>
                  <a:cubicBezTo>
                    <a:pt x="17250" y="15892"/>
                    <a:pt x="16715" y="15226"/>
                    <a:pt x="15811" y="13548"/>
                  </a:cubicBezTo>
                  <a:cubicBezTo>
                    <a:pt x="13644" y="6765"/>
                    <a:pt x="18519" y="3541"/>
                    <a:pt x="16894" y="2097"/>
                  </a:cubicBezTo>
                  <a:lnTo>
                    <a:pt x="16894" y="2097"/>
                  </a:lnTo>
                  <a:cubicBezTo>
                    <a:pt x="4927" y="6524"/>
                    <a:pt x="13981" y="20631"/>
                    <a:pt x="11457" y="20631"/>
                  </a:cubicBezTo>
                  <a:cubicBezTo>
                    <a:pt x="11408" y="20631"/>
                    <a:pt x="11355" y="20625"/>
                    <a:pt x="11297" y="20615"/>
                  </a:cubicBezTo>
                  <a:cubicBezTo>
                    <a:pt x="3844" y="16823"/>
                    <a:pt x="7919" y="10273"/>
                    <a:pt x="6268" y="9241"/>
                  </a:cubicBezTo>
                  <a:lnTo>
                    <a:pt x="6268" y="9241"/>
                  </a:lnTo>
                  <a:cubicBezTo>
                    <a:pt x="1780" y="9447"/>
                    <a:pt x="1" y="18345"/>
                    <a:pt x="1368" y="21131"/>
                  </a:cubicBezTo>
                  <a:cubicBezTo>
                    <a:pt x="2425" y="24225"/>
                    <a:pt x="5314" y="26727"/>
                    <a:pt x="8563" y="26933"/>
                  </a:cubicBezTo>
                  <a:cubicBezTo>
                    <a:pt x="6681" y="33304"/>
                    <a:pt x="11968" y="36295"/>
                    <a:pt x="13180" y="37095"/>
                  </a:cubicBezTo>
                  <a:cubicBezTo>
                    <a:pt x="16091" y="38759"/>
                    <a:pt x="18570" y="39338"/>
                    <a:pt x="20584" y="39338"/>
                  </a:cubicBezTo>
                  <a:cubicBezTo>
                    <a:pt x="22940" y="39338"/>
                    <a:pt x="24659" y="38544"/>
                    <a:pt x="25688" y="37766"/>
                  </a:cubicBezTo>
                  <a:cubicBezTo>
                    <a:pt x="27932" y="35831"/>
                    <a:pt x="26101" y="36167"/>
                    <a:pt x="21975" y="35702"/>
                  </a:cubicBezTo>
                  <a:cubicBezTo>
                    <a:pt x="17100" y="35522"/>
                    <a:pt x="14469" y="31086"/>
                    <a:pt x="15991" y="29616"/>
                  </a:cubicBezTo>
                  <a:cubicBezTo>
                    <a:pt x="16201" y="29582"/>
                    <a:pt x="16415" y="29566"/>
                    <a:pt x="16633" y="29566"/>
                  </a:cubicBezTo>
                  <a:cubicBezTo>
                    <a:pt x="19978" y="29566"/>
                    <a:pt x="24301" y="33264"/>
                    <a:pt x="28670" y="33264"/>
                  </a:cubicBezTo>
                  <a:cubicBezTo>
                    <a:pt x="29941" y="33264"/>
                    <a:pt x="31216" y="32951"/>
                    <a:pt x="32471" y="32143"/>
                  </a:cubicBezTo>
                  <a:cubicBezTo>
                    <a:pt x="34277" y="31215"/>
                    <a:pt x="38068" y="28558"/>
                    <a:pt x="36933" y="27759"/>
                  </a:cubicBezTo>
                  <a:lnTo>
                    <a:pt x="36933" y="27759"/>
                  </a:lnTo>
                  <a:cubicBezTo>
                    <a:pt x="35945" y="27884"/>
                    <a:pt x="34966" y="27947"/>
                    <a:pt x="34021" y="27947"/>
                  </a:cubicBezTo>
                  <a:cubicBezTo>
                    <a:pt x="29910" y="27947"/>
                    <a:pt x="26443" y="26752"/>
                    <a:pt x="25688" y="24277"/>
                  </a:cubicBezTo>
                  <a:cubicBezTo>
                    <a:pt x="25424" y="23442"/>
                    <a:pt x="25932" y="23157"/>
                    <a:pt x="26853" y="23157"/>
                  </a:cubicBezTo>
                  <a:cubicBezTo>
                    <a:pt x="28828" y="23157"/>
                    <a:pt x="32703" y="24465"/>
                    <a:pt x="34948" y="24465"/>
                  </a:cubicBezTo>
                  <a:cubicBezTo>
                    <a:pt x="35537" y="24465"/>
                    <a:pt x="36013" y="24375"/>
                    <a:pt x="36314" y="24148"/>
                  </a:cubicBezTo>
                  <a:cubicBezTo>
                    <a:pt x="38816" y="23606"/>
                    <a:pt x="43303" y="19274"/>
                    <a:pt x="41137" y="18500"/>
                  </a:cubicBezTo>
                  <a:lnTo>
                    <a:pt x="41137" y="18500"/>
                  </a:lnTo>
                  <a:cubicBezTo>
                    <a:pt x="39565" y="18986"/>
                    <a:pt x="37927" y="19194"/>
                    <a:pt x="36455" y="19194"/>
                  </a:cubicBezTo>
                  <a:cubicBezTo>
                    <a:pt x="32299" y="19194"/>
                    <a:pt x="29474" y="17531"/>
                    <a:pt x="33245" y="15740"/>
                  </a:cubicBezTo>
                  <a:cubicBezTo>
                    <a:pt x="36340" y="14554"/>
                    <a:pt x="40131" y="15818"/>
                    <a:pt x="42375" y="13006"/>
                  </a:cubicBezTo>
                  <a:cubicBezTo>
                    <a:pt x="43355" y="10453"/>
                    <a:pt x="44696" y="5966"/>
                    <a:pt x="43742" y="4109"/>
                  </a:cubicBezTo>
                  <a:cubicBezTo>
                    <a:pt x="41314" y="2858"/>
                    <a:pt x="38595" y="2047"/>
                    <a:pt x="36153" y="2047"/>
                  </a:cubicBezTo>
                  <a:cubicBezTo>
                    <a:pt x="32654" y="2047"/>
                    <a:pt x="29725" y="3712"/>
                    <a:pt x="29041" y="8132"/>
                  </a:cubicBezTo>
                  <a:cubicBezTo>
                    <a:pt x="28743" y="9270"/>
                    <a:pt x="28120" y="10152"/>
                    <a:pt x="27203" y="10152"/>
                  </a:cubicBezTo>
                  <a:cubicBezTo>
                    <a:pt x="26852" y="10152"/>
                    <a:pt x="26459" y="10023"/>
                    <a:pt x="26024" y="9731"/>
                  </a:cubicBezTo>
                  <a:cubicBezTo>
                    <a:pt x="23651" y="7100"/>
                    <a:pt x="26901" y="3851"/>
                    <a:pt x="27468" y="1065"/>
                  </a:cubicBezTo>
                  <a:cubicBezTo>
                    <a:pt x="27065" y="312"/>
                    <a:pt x="26401" y="0"/>
                    <a:pt x="256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1"/>
            <p:cNvSpPr/>
            <p:nvPr/>
          </p:nvSpPr>
          <p:spPr>
            <a:xfrm>
              <a:off x="4841875" y="3612075"/>
              <a:ext cx="811775" cy="761500"/>
            </a:xfrm>
            <a:custGeom>
              <a:avLst/>
              <a:gdLst/>
              <a:ahLst/>
              <a:cxnLst/>
              <a:rect l="l" t="t" r="r" b="b"/>
              <a:pathLst>
                <a:path w="32471" h="30460" extrusionOk="0">
                  <a:moveTo>
                    <a:pt x="21097" y="0"/>
                  </a:moveTo>
                  <a:lnTo>
                    <a:pt x="21097" y="0"/>
                  </a:lnTo>
                  <a:cubicBezTo>
                    <a:pt x="18312" y="4075"/>
                    <a:pt x="17873" y="9827"/>
                    <a:pt x="20014" y="14675"/>
                  </a:cubicBezTo>
                  <a:cubicBezTo>
                    <a:pt x="17796" y="15759"/>
                    <a:pt x="15114" y="17177"/>
                    <a:pt x="12663" y="18544"/>
                  </a:cubicBezTo>
                  <a:cubicBezTo>
                    <a:pt x="8614" y="14005"/>
                    <a:pt x="8589" y="9827"/>
                    <a:pt x="10007" y="4901"/>
                  </a:cubicBezTo>
                  <a:lnTo>
                    <a:pt x="10007" y="4901"/>
                  </a:lnTo>
                  <a:cubicBezTo>
                    <a:pt x="7841" y="9208"/>
                    <a:pt x="8924" y="14908"/>
                    <a:pt x="12457" y="18647"/>
                  </a:cubicBezTo>
                  <a:cubicBezTo>
                    <a:pt x="10884" y="19524"/>
                    <a:pt x="8769" y="20762"/>
                    <a:pt x="6912" y="21897"/>
                  </a:cubicBezTo>
                  <a:cubicBezTo>
                    <a:pt x="2192" y="20607"/>
                    <a:pt x="26" y="15217"/>
                    <a:pt x="464" y="10446"/>
                  </a:cubicBezTo>
                  <a:lnTo>
                    <a:pt x="464" y="10446"/>
                  </a:lnTo>
                  <a:cubicBezTo>
                    <a:pt x="0" y="10884"/>
                    <a:pt x="284" y="12096"/>
                    <a:pt x="258" y="13231"/>
                  </a:cubicBezTo>
                  <a:cubicBezTo>
                    <a:pt x="568" y="16739"/>
                    <a:pt x="2734" y="20891"/>
                    <a:pt x="6628" y="22052"/>
                  </a:cubicBezTo>
                  <a:cubicBezTo>
                    <a:pt x="6345" y="22464"/>
                    <a:pt x="4153" y="23135"/>
                    <a:pt x="4230" y="23805"/>
                  </a:cubicBezTo>
                  <a:cubicBezTo>
                    <a:pt x="4926" y="23367"/>
                    <a:pt x="6061" y="22671"/>
                    <a:pt x="7170" y="22000"/>
                  </a:cubicBezTo>
                  <a:lnTo>
                    <a:pt x="7170" y="22000"/>
                  </a:lnTo>
                  <a:cubicBezTo>
                    <a:pt x="5519" y="24527"/>
                    <a:pt x="6783" y="29840"/>
                    <a:pt x="9491" y="30459"/>
                  </a:cubicBezTo>
                  <a:cubicBezTo>
                    <a:pt x="5881" y="28138"/>
                    <a:pt x="5287" y="21819"/>
                    <a:pt x="10162" y="20220"/>
                  </a:cubicBezTo>
                  <a:cubicBezTo>
                    <a:pt x="14902" y="21989"/>
                    <a:pt x="18574" y="27881"/>
                    <a:pt x="24211" y="27881"/>
                  </a:cubicBezTo>
                  <a:cubicBezTo>
                    <a:pt x="24248" y="27881"/>
                    <a:pt x="24284" y="27881"/>
                    <a:pt x="24321" y="27880"/>
                  </a:cubicBezTo>
                  <a:cubicBezTo>
                    <a:pt x="18956" y="27236"/>
                    <a:pt x="15397" y="22438"/>
                    <a:pt x="10394" y="20091"/>
                  </a:cubicBezTo>
                  <a:cubicBezTo>
                    <a:pt x="13515" y="18286"/>
                    <a:pt x="16816" y="16507"/>
                    <a:pt x="20246" y="14804"/>
                  </a:cubicBezTo>
                  <a:lnTo>
                    <a:pt x="21871" y="14005"/>
                  </a:lnTo>
                  <a:cubicBezTo>
                    <a:pt x="24118" y="15173"/>
                    <a:pt x="27476" y="18015"/>
                    <a:pt x="30159" y="18015"/>
                  </a:cubicBezTo>
                  <a:cubicBezTo>
                    <a:pt x="30617" y="18015"/>
                    <a:pt x="31055" y="17932"/>
                    <a:pt x="31465" y="17745"/>
                  </a:cubicBezTo>
                  <a:lnTo>
                    <a:pt x="31465" y="17745"/>
                  </a:lnTo>
                  <a:cubicBezTo>
                    <a:pt x="31199" y="17778"/>
                    <a:pt x="30936" y="17794"/>
                    <a:pt x="30677" y="17794"/>
                  </a:cubicBezTo>
                  <a:cubicBezTo>
                    <a:pt x="27570" y="17794"/>
                    <a:pt x="24936" y="15495"/>
                    <a:pt x="22103" y="13876"/>
                  </a:cubicBezTo>
                  <a:cubicBezTo>
                    <a:pt x="25224" y="12380"/>
                    <a:pt x="31671" y="9053"/>
                    <a:pt x="32471" y="6061"/>
                  </a:cubicBezTo>
                  <a:lnTo>
                    <a:pt x="32471" y="6061"/>
                  </a:lnTo>
                  <a:cubicBezTo>
                    <a:pt x="31052" y="8176"/>
                    <a:pt x="28912" y="9904"/>
                    <a:pt x="26539" y="11297"/>
                  </a:cubicBezTo>
                  <a:cubicBezTo>
                    <a:pt x="25966" y="10495"/>
                    <a:pt x="28283" y="4708"/>
                    <a:pt x="28085" y="4708"/>
                  </a:cubicBezTo>
                  <a:cubicBezTo>
                    <a:pt x="28060" y="4708"/>
                    <a:pt x="27995" y="4799"/>
                    <a:pt x="27880" y="5004"/>
                  </a:cubicBezTo>
                  <a:cubicBezTo>
                    <a:pt x="24037" y="12432"/>
                    <a:pt x="30201" y="9904"/>
                    <a:pt x="20194" y="14572"/>
                  </a:cubicBezTo>
                  <a:cubicBezTo>
                    <a:pt x="17770" y="9208"/>
                    <a:pt x="19034" y="4256"/>
                    <a:pt x="210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1" name="Google Shape;541;p21"/>
          <p:cNvSpPr/>
          <p:nvPr/>
        </p:nvSpPr>
        <p:spPr>
          <a:xfrm>
            <a:off x="-217250" y="4004000"/>
            <a:ext cx="867532" cy="1175185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2" name="Google Shape;542;p21"/>
          <p:cNvGrpSpPr/>
          <p:nvPr/>
        </p:nvGrpSpPr>
        <p:grpSpPr>
          <a:xfrm rot="5400000" flipH="1">
            <a:off x="588165" y="4705067"/>
            <a:ext cx="631120" cy="507080"/>
            <a:chOff x="4649450" y="3527425"/>
            <a:chExt cx="1224050" cy="983475"/>
          </a:xfrm>
        </p:grpSpPr>
        <p:sp>
          <p:nvSpPr>
            <p:cNvPr id="543" name="Google Shape;543;p21"/>
            <p:cNvSpPr/>
            <p:nvPr/>
          </p:nvSpPr>
          <p:spPr>
            <a:xfrm>
              <a:off x="4649450" y="4150450"/>
              <a:ext cx="456475" cy="168275"/>
            </a:xfrm>
            <a:custGeom>
              <a:avLst/>
              <a:gdLst/>
              <a:ahLst/>
              <a:cxnLst/>
              <a:rect l="l" t="t" r="r" b="b"/>
              <a:pathLst>
                <a:path w="18259" h="6731" extrusionOk="0">
                  <a:moveTo>
                    <a:pt x="14506" y="1"/>
                  </a:moveTo>
                  <a:lnTo>
                    <a:pt x="14454" y="52"/>
                  </a:lnTo>
                  <a:cubicBezTo>
                    <a:pt x="10483" y="3121"/>
                    <a:pt x="5815" y="5107"/>
                    <a:pt x="888" y="5855"/>
                  </a:cubicBezTo>
                  <a:cubicBezTo>
                    <a:pt x="21" y="6472"/>
                    <a:pt x="0" y="6730"/>
                    <a:pt x="534" y="6730"/>
                  </a:cubicBezTo>
                  <a:cubicBezTo>
                    <a:pt x="3080" y="6730"/>
                    <a:pt x="18259" y="854"/>
                    <a:pt x="145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1"/>
            <p:cNvSpPr/>
            <p:nvPr/>
          </p:nvSpPr>
          <p:spPr>
            <a:xfrm>
              <a:off x="4756075" y="3527425"/>
              <a:ext cx="1117425" cy="983475"/>
            </a:xfrm>
            <a:custGeom>
              <a:avLst/>
              <a:gdLst/>
              <a:ahLst/>
              <a:cxnLst/>
              <a:rect l="l" t="t" r="r" b="b"/>
              <a:pathLst>
                <a:path w="44697" h="39339" extrusionOk="0">
                  <a:moveTo>
                    <a:pt x="36379" y="5979"/>
                  </a:moveTo>
                  <a:cubicBezTo>
                    <a:pt x="37626" y="5979"/>
                    <a:pt x="37864" y="7555"/>
                    <a:pt x="35747" y="9035"/>
                  </a:cubicBezTo>
                  <a:cubicBezTo>
                    <a:pt x="35259" y="9350"/>
                    <a:pt x="34824" y="9486"/>
                    <a:pt x="34473" y="9486"/>
                  </a:cubicBezTo>
                  <a:cubicBezTo>
                    <a:pt x="33357" y="9486"/>
                    <a:pt x="33082" y="8112"/>
                    <a:pt x="34612" y="6739"/>
                  </a:cubicBezTo>
                  <a:cubicBezTo>
                    <a:pt x="35297" y="6203"/>
                    <a:pt x="35910" y="5979"/>
                    <a:pt x="36379" y="5979"/>
                  </a:cubicBezTo>
                  <a:close/>
                  <a:moveTo>
                    <a:pt x="21172" y="10001"/>
                  </a:moveTo>
                  <a:cubicBezTo>
                    <a:pt x="21224" y="10001"/>
                    <a:pt x="21276" y="10006"/>
                    <a:pt x="21330" y="10015"/>
                  </a:cubicBezTo>
                  <a:cubicBezTo>
                    <a:pt x="22725" y="10339"/>
                    <a:pt x="21930" y="14441"/>
                    <a:pt x="20363" y="14441"/>
                  </a:cubicBezTo>
                  <a:cubicBezTo>
                    <a:pt x="20308" y="14441"/>
                    <a:pt x="20252" y="14435"/>
                    <a:pt x="20195" y="14425"/>
                  </a:cubicBezTo>
                  <a:cubicBezTo>
                    <a:pt x="18771" y="14125"/>
                    <a:pt x="19573" y="10001"/>
                    <a:pt x="21172" y="10001"/>
                  </a:cubicBezTo>
                  <a:close/>
                  <a:moveTo>
                    <a:pt x="19764" y="21596"/>
                  </a:moveTo>
                  <a:cubicBezTo>
                    <a:pt x="20187" y="21596"/>
                    <a:pt x="20679" y="21690"/>
                    <a:pt x="21227" y="21904"/>
                  </a:cubicBezTo>
                  <a:cubicBezTo>
                    <a:pt x="23760" y="23171"/>
                    <a:pt x="23321" y="25199"/>
                    <a:pt x="21380" y="25199"/>
                  </a:cubicBezTo>
                  <a:cubicBezTo>
                    <a:pt x="20950" y="25199"/>
                    <a:pt x="20447" y="25099"/>
                    <a:pt x="19885" y="24870"/>
                  </a:cubicBezTo>
                  <a:cubicBezTo>
                    <a:pt x="17338" y="23618"/>
                    <a:pt x="17796" y="21596"/>
                    <a:pt x="19764" y="21596"/>
                  </a:cubicBezTo>
                  <a:close/>
                  <a:moveTo>
                    <a:pt x="24182" y="26162"/>
                  </a:moveTo>
                  <a:cubicBezTo>
                    <a:pt x="24978" y="26162"/>
                    <a:pt x="26067" y="26763"/>
                    <a:pt x="25869" y="27630"/>
                  </a:cubicBezTo>
                  <a:cubicBezTo>
                    <a:pt x="25759" y="27880"/>
                    <a:pt x="25466" y="27993"/>
                    <a:pt x="25120" y="27993"/>
                  </a:cubicBezTo>
                  <a:cubicBezTo>
                    <a:pt x="24325" y="27993"/>
                    <a:pt x="23247" y="27401"/>
                    <a:pt x="23445" y="26521"/>
                  </a:cubicBezTo>
                  <a:cubicBezTo>
                    <a:pt x="23553" y="26273"/>
                    <a:pt x="23840" y="26162"/>
                    <a:pt x="24182" y="26162"/>
                  </a:cubicBezTo>
                  <a:close/>
                  <a:moveTo>
                    <a:pt x="25606" y="0"/>
                  </a:moveTo>
                  <a:cubicBezTo>
                    <a:pt x="22588" y="0"/>
                    <a:pt x="17675" y="4496"/>
                    <a:pt x="17900" y="6456"/>
                  </a:cubicBezTo>
                  <a:cubicBezTo>
                    <a:pt x="16987" y="8479"/>
                    <a:pt x="18562" y="15892"/>
                    <a:pt x="17553" y="15892"/>
                  </a:cubicBezTo>
                  <a:cubicBezTo>
                    <a:pt x="17250" y="15892"/>
                    <a:pt x="16715" y="15226"/>
                    <a:pt x="15811" y="13548"/>
                  </a:cubicBezTo>
                  <a:cubicBezTo>
                    <a:pt x="13644" y="6765"/>
                    <a:pt x="18519" y="3541"/>
                    <a:pt x="16894" y="2097"/>
                  </a:cubicBezTo>
                  <a:lnTo>
                    <a:pt x="16894" y="2097"/>
                  </a:lnTo>
                  <a:cubicBezTo>
                    <a:pt x="4927" y="6524"/>
                    <a:pt x="13981" y="20631"/>
                    <a:pt x="11457" y="20631"/>
                  </a:cubicBezTo>
                  <a:cubicBezTo>
                    <a:pt x="11408" y="20631"/>
                    <a:pt x="11355" y="20625"/>
                    <a:pt x="11297" y="20615"/>
                  </a:cubicBezTo>
                  <a:cubicBezTo>
                    <a:pt x="3844" y="16823"/>
                    <a:pt x="7919" y="10273"/>
                    <a:pt x="6268" y="9241"/>
                  </a:cubicBezTo>
                  <a:lnTo>
                    <a:pt x="6268" y="9241"/>
                  </a:lnTo>
                  <a:cubicBezTo>
                    <a:pt x="1780" y="9447"/>
                    <a:pt x="1" y="18345"/>
                    <a:pt x="1368" y="21131"/>
                  </a:cubicBezTo>
                  <a:cubicBezTo>
                    <a:pt x="2425" y="24225"/>
                    <a:pt x="5314" y="26727"/>
                    <a:pt x="8563" y="26933"/>
                  </a:cubicBezTo>
                  <a:cubicBezTo>
                    <a:pt x="6681" y="33304"/>
                    <a:pt x="11968" y="36295"/>
                    <a:pt x="13180" y="37095"/>
                  </a:cubicBezTo>
                  <a:cubicBezTo>
                    <a:pt x="16091" y="38759"/>
                    <a:pt x="18570" y="39338"/>
                    <a:pt x="20584" y="39338"/>
                  </a:cubicBezTo>
                  <a:cubicBezTo>
                    <a:pt x="22940" y="39338"/>
                    <a:pt x="24659" y="38544"/>
                    <a:pt x="25688" y="37766"/>
                  </a:cubicBezTo>
                  <a:cubicBezTo>
                    <a:pt x="27932" y="35831"/>
                    <a:pt x="26101" y="36167"/>
                    <a:pt x="21975" y="35702"/>
                  </a:cubicBezTo>
                  <a:cubicBezTo>
                    <a:pt x="17100" y="35522"/>
                    <a:pt x="14469" y="31086"/>
                    <a:pt x="15991" y="29616"/>
                  </a:cubicBezTo>
                  <a:cubicBezTo>
                    <a:pt x="16201" y="29582"/>
                    <a:pt x="16415" y="29566"/>
                    <a:pt x="16633" y="29566"/>
                  </a:cubicBezTo>
                  <a:cubicBezTo>
                    <a:pt x="19978" y="29566"/>
                    <a:pt x="24301" y="33264"/>
                    <a:pt x="28670" y="33264"/>
                  </a:cubicBezTo>
                  <a:cubicBezTo>
                    <a:pt x="29941" y="33264"/>
                    <a:pt x="31216" y="32951"/>
                    <a:pt x="32471" y="32143"/>
                  </a:cubicBezTo>
                  <a:cubicBezTo>
                    <a:pt x="34277" y="31215"/>
                    <a:pt x="38068" y="28558"/>
                    <a:pt x="36933" y="27759"/>
                  </a:cubicBezTo>
                  <a:lnTo>
                    <a:pt x="36933" y="27759"/>
                  </a:lnTo>
                  <a:cubicBezTo>
                    <a:pt x="35945" y="27884"/>
                    <a:pt x="34966" y="27947"/>
                    <a:pt x="34021" y="27947"/>
                  </a:cubicBezTo>
                  <a:cubicBezTo>
                    <a:pt x="29910" y="27947"/>
                    <a:pt x="26443" y="26752"/>
                    <a:pt x="25688" y="24277"/>
                  </a:cubicBezTo>
                  <a:cubicBezTo>
                    <a:pt x="25424" y="23442"/>
                    <a:pt x="25932" y="23157"/>
                    <a:pt x="26853" y="23157"/>
                  </a:cubicBezTo>
                  <a:cubicBezTo>
                    <a:pt x="28828" y="23157"/>
                    <a:pt x="32703" y="24465"/>
                    <a:pt x="34948" y="24465"/>
                  </a:cubicBezTo>
                  <a:cubicBezTo>
                    <a:pt x="35537" y="24465"/>
                    <a:pt x="36013" y="24375"/>
                    <a:pt x="36314" y="24148"/>
                  </a:cubicBezTo>
                  <a:cubicBezTo>
                    <a:pt x="38816" y="23606"/>
                    <a:pt x="43303" y="19274"/>
                    <a:pt x="41137" y="18500"/>
                  </a:cubicBezTo>
                  <a:lnTo>
                    <a:pt x="41137" y="18500"/>
                  </a:lnTo>
                  <a:cubicBezTo>
                    <a:pt x="39565" y="18986"/>
                    <a:pt x="37927" y="19194"/>
                    <a:pt x="36455" y="19194"/>
                  </a:cubicBezTo>
                  <a:cubicBezTo>
                    <a:pt x="32299" y="19194"/>
                    <a:pt x="29474" y="17531"/>
                    <a:pt x="33245" y="15740"/>
                  </a:cubicBezTo>
                  <a:cubicBezTo>
                    <a:pt x="36340" y="14554"/>
                    <a:pt x="40131" y="15818"/>
                    <a:pt x="42375" y="13006"/>
                  </a:cubicBezTo>
                  <a:cubicBezTo>
                    <a:pt x="43355" y="10453"/>
                    <a:pt x="44696" y="5966"/>
                    <a:pt x="43742" y="4109"/>
                  </a:cubicBezTo>
                  <a:cubicBezTo>
                    <a:pt x="41314" y="2858"/>
                    <a:pt x="38595" y="2047"/>
                    <a:pt x="36153" y="2047"/>
                  </a:cubicBezTo>
                  <a:cubicBezTo>
                    <a:pt x="32654" y="2047"/>
                    <a:pt x="29725" y="3712"/>
                    <a:pt x="29041" y="8132"/>
                  </a:cubicBezTo>
                  <a:cubicBezTo>
                    <a:pt x="28743" y="9270"/>
                    <a:pt x="28120" y="10152"/>
                    <a:pt x="27203" y="10152"/>
                  </a:cubicBezTo>
                  <a:cubicBezTo>
                    <a:pt x="26852" y="10152"/>
                    <a:pt x="26459" y="10023"/>
                    <a:pt x="26024" y="9731"/>
                  </a:cubicBezTo>
                  <a:cubicBezTo>
                    <a:pt x="23651" y="7100"/>
                    <a:pt x="26901" y="3851"/>
                    <a:pt x="27468" y="1065"/>
                  </a:cubicBezTo>
                  <a:cubicBezTo>
                    <a:pt x="27065" y="312"/>
                    <a:pt x="26401" y="0"/>
                    <a:pt x="256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1"/>
            <p:cNvSpPr/>
            <p:nvPr/>
          </p:nvSpPr>
          <p:spPr>
            <a:xfrm>
              <a:off x="4841875" y="3612075"/>
              <a:ext cx="811775" cy="761500"/>
            </a:xfrm>
            <a:custGeom>
              <a:avLst/>
              <a:gdLst/>
              <a:ahLst/>
              <a:cxnLst/>
              <a:rect l="l" t="t" r="r" b="b"/>
              <a:pathLst>
                <a:path w="32471" h="30460" extrusionOk="0">
                  <a:moveTo>
                    <a:pt x="21097" y="0"/>
                  </a:moveTo>
                  <a:lnTo>
                    <a:pt x="21097" y="0"/>
                  </a:lnTo>
                  <a:cubicBezTo>
                    <a:pt x="18312" y="4075"/>
                    <a:pt x="17873" y="9827"/>
                    <a:pt x="20014" y="14675"/>
                  </a:cubicBezTo>
                  <a:cubicBezTo>
                    <a:pt x="17796" y="15759"/>
                    <a:pt x="15114" y="17177"/>
                    <a:pt x="12663" y="18544"/>
                  </a:cubicBezTo>
                  <a:cubicBezTo>
                    <a:pt x="8614" y="14005"/>
                    <a:pt x="8589" y="9827"/>
                    <a:pt x="10007" y="4901"/>
                  </a:cubicBezTo>
                  <a:lnTo>
                    <a:pt x="10007" y="4901"/>
                  </a:lnTo>
                  <a:cubicBezTo>
                    <a:pt x="7841" y="9208"/>
                    <a:pt x="8924" y="14908"/>
                    <a:pt x="12457" y="18647"/>
                  </a:cubicBezTo>
                  <a:cubicBezTo>
                    <a:pt x="10884" y="19524"/>
                    <a:pt x="8769" y="20762"/>
                    <a:pt x="6912" y="21897"/>
                  </a:cubicBezTo>
                  <a:cubicBezTo>
                    <a:pt x="2192" y="20607"/>
                    <a:pt x="26" y="15217"/>
                    <a:pt x="464" y="10446"/>
                  </a:cubicBezTo>
                  <a:lnTo>
                    <a:pt x="464" y="10446"/>
                  </a:lnTo>
                  <a:cubicBezTo>
                    <a:pt x="0" y="10884"/>
                    <a:pt x="284" y="12096"/>
                    <a:pt x="258" y="13231"/>
                  </a:cubicBezTo>
                  <a:cubicBezTo>
                    <a:pt x="568" y="16739"/>
                    <a:pt x="2734" y="20891"/>
                    <a:pt x="6628" y="22052"/>
                  </a:cubicBezTo>
                  <a:cubicBezTo>
                    <a:pt x="6345" y="22464"/>
                    <a:pt x="4153" y="23135"/>
                    <a:pt x="4230" y="23805"/>
                  </a:cubicBezTo>
                  <a:cubicBezTo>
                    <a:pt x="4926" y="23367"/>
                    <a:pt x="6061" y="22671"/>
                    <a:pt x="7170" y="22000"/>
                  </a:cubicBezTo>
                  <a:lnTo>
                    <a:pt x="7170" y="22000"/>
                  </a:lnTo>
                  <a:cubicBezTo>
                    <a:pt x="5519" y="24527"/>
                    <a:pt x="6783" y="29840"/>
                    <a:pt x="9491" y="30459"/>
                  </a:cubicBezTo>
                  <a:cubicBezTo>
                    <a:pt x="5881" y="28138"/>
                    <a:pt x="5287" y="21819"/>
                    <a:pt x="10162" y="20220"/>
                  </a:cubicBezTo>
                  <a:cubicBezTo>
                    <a:pt x="14902" y="21989"/>
                    <a:pt x="18574" y="27881"/>
                    <a:pt x="24211" y="27881"/>
                  </a:cubicBezTo>
                  <a:cubicBezTo>
                    <a:pt x="24248" y="27881"/>
                    <a:pt x="24284" y="27881"/>
                    <a:pt x="24321" y="27880"/>
                  </a:cubicBezTo>
                  <a:cubicBezTo>
                    <a:pt x="18956" y="27236"/>
                    <a:pt x="15397" y="22438"/>
                    <a:pt x="10394" y="20091"/>
                  </a:cubicBezTo>
                  <a:cubicBezTo>
                    <a:pt x="13515" y="18286"/>
                    <a:pt x="16816" y="16507"/>
                    <a:pt x="20246" y="14804"/>
                  </a:cubicBezTo>
                  <a:lnTo>
                    <a:pt x="21871" y="14005"/>
                  </a:lnTo>
                  <a:cubicBezTo>
                    <a:pt x="24118" y="15173"/>
                    <a:pt x="27476" y="18015"/>
                    <a:pt x="30159" y="18015"/>
                  </a:cubicBezTo>
                  <a:cubicBezTo>
                    <a:pt x="30617" y="18015"/>
                    <a:pt x="31055" y="17932"/>
                    <a:pt x="31465" y="17745"/>
                  </a:cubicBezTo>
                  <a:lnTo>
                    <a:pt x="31465" y="17745"/>
                  </a:lnTo>
                  <a:cubicBezTo>
                    <a:pt x="31199" y="17778"/>
                    <a:pt x="30936" y="17794"/>
                    <a:pt x="30677" y="17794"/>
                  </a:cubicBezTo>
                  <a:cubicBezTo>
                    <a:pt x="27570" y="17794"/>
                    <a:pt x="24936" y="15495"/>
                    <a:pt x="22103" y="13876"/>
                  </a:cubicBezTo>
                  <a:cubicBezTo>
                    <a:pt x="25224" y="12380"/>
                    <a:pt x="31671" y="9053"/>
                    <a:pt x="32471" y="6061"/>
                  </a:cubicBezTo>
                  <a:lnTo>
                    <a:pt x="32471" y="6061"/>
                  </a:lnTo>
                  <a:cubicBezTo>
                    <a:pt x="31052" y="8176"/>
                    <a:pt x="28912" y="9904"/>
                    <a:pt x="26539" y="11297"/>
                  </a:cubicBezTo>
                  <a:cubicBezTo>
                    <a:pt x="25966" y="10495"/>
                    <a:pt x="28283" y="4708"/>
                    <a:pt x="28085" y="4708"/>
                  </a:cubicBezTo>
                  <a:cubicBezTo>
                    <a:pt x="28060" y="4708"/>
                    <a:pt x="27995" y="4799"/>
                    <a:pt x="27880" y="5004"/>
                  </a:cubicBezTo>
                  <a:cubicBezTo>
                    <a:pt x="24037" y="12432"/>
                    <a:pt x="30201" y="9904"/>
                    <a:pt x="20194" y="14572"/>
                  </a:cubicBezTo>
                  <a:cubicBezTo>
                    <a:pt x="17770" y="9208"/>
                    <a:pt x="19034" y="4256"/>
                    <a:pt x="210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6" name="Google Shape;546;p21"/>
          <p:cNvSpPr/>
          <p:nvPr/>
        </p:nvSpPr>
        <p:spPr>
          <a:xfrm rot="5400000" flipH="1">
            <a:off x="157646" y="4450122"/>
            <a:ext cx="641820" cy="869429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1"/>
          <p:cNvSpPr/>
          <p:nvPr/>
        </p:nvSpPr>
        <p:spPr>
          <a:xfrm rot="5400000" flipH="1">
            <a:off x="1169835" y="4252542"/>
            <a:ext cx="933550" cy="1264615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-column text 4">
  <p:cSld name="CUSTOM_13_1_2"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27"/>
          <p:cNvSpPr txBox="1">
            <a:spLocks noGrp="1"/>
          </p:cNvSpPr>
          <p:nvPr>
            <p:ph type="body" idx="1"/>
          </p:nvPr>
        </p:nvSpPr>
        <p:spPr>
          <a:xfrm>
            <a:off x="5475025" y="2387625"/>
            <a:ext cx="2680200" cy="14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/>
            </a:lvl1pPr>
            <a:lvl2pPr marL="914400" lvl="1" indent="-317500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/>
            </a:lvl2pPr>
            <a:lvl3pPr marL="1371600" lvl="2" indent="-317500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/>
            </a:lvl3pPr>
            <a:lvl4pPr marL="1828800" lvl="3" indent="-317500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/>
            </a:lvl4pPr>
            <a:lvl5pPr marL="2286000" lvl="4" indent="-317500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/>
            </a:lvl5pPr>
            <a:lvl6pPr marL="2743200" lvl="5" indent="-317500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/>
            </a:lvl6pPr>
            <a:lvl7pPr marL="3200400" lvl="6" indent="-317500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/>
            </a:lvl7pPr>
            <a:lvl8pPr marL="3657600" lvl="7" indent="-317500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/>
            </a:lvl8pPr>
            <a:lvl9pPr marL="4114800" lvl="8" indent="-317500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/>
            </a:lvl9pPr>
          </a:lstStyle>
          <a:p>
            <a:endParaRPr/>
          </a:p>
        </p:txBody>
      </p:sp>
      <p:sp>
        <p:nvSpPr>
          <p:cNvPr id="717" name="Google Shape;717;p27"/>
          <p:cNvSpPr txBox="1">
            <a:spLocks noGrp="1"/>
          </p:cNvSpPr>
          <p:nvPr>
            <p:ph type="title"/>
          </p:nvPr>
        </p:nvSpPr>
        <p:spPr>
          <a:xfrm>
            <a:off x="5372675" y="1786550"/>
            <a:ext cx="27825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27"/>
          <p:cNvSpPr/>
          <p:nvPr/>
        </p:nvSpPr>
        <p:spPr>
          <a:xfrm rot="-924198">
            <a:off x="-604562" y="1548621"/>
            <a:ext cx="1734547" cy="2349670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9" name="Google Shape;719;p27"/>
          <p:cNvGrpSpPr/>
          <p:nvPr/>
        </p:nvGrpSpPr>
        <p:grpSpPr>
          <a:xfrm rot="10800000">
            <a:off x="7498904" y="-234287"/>
            <a:ext cx="1019360" cy="856312"/>
            <a:chOff x="4649450" y="3501085"/>
            <a:chExt cx="1170736" cy="983475"/>
          </a:xfrm>
        </p:grpSpPr>
        <p:sp>
          <p:nvSpPr>
            <p:cNvPr id="720" name="Google Shape;720;p27"/>
            <p:cNvSpPr/>
            <p:nvPr/>
          </p:nvSpPr>
          <p:spPr>
            <a:xfrm>
              <a:off x="4649450" y="4150450"/>
              <a:ext cx="456475" cy="168275"/>
            </a:xfrm>
            <a:custGeom>
              <a:avLst/>
              <a:gdLst/>
              <a:ahLst/>
              <a:cxnLst/>
              <a:rect l="l" t="t" r="r" b="b"/>
              <a:pathLst>
                <a:path w="18259" h="6731" extrusionOk="0">
                  <a:moveTo>
                    <a:pt x="14506" y="1"/>
                  </a:moveTo>
                  <a:lnTo>
                    <a:pt x="14454" y="52"/>
                  </a:lnTo>
                  <a:cubicBezTo>
                    <a:pt x="10483" y="3121"/>
                    <a:pt x="5815" y="5107"/>
                    <a:pt x="888" y="5855"/>
                  </a:cubicBezTo>
                  <a:cubicBezTo>
                    <a:pt x="21" y="6472"/>
                    <a:pt x="0" y="6730"/>
                    <a:pt x="534" y="6730"/>
                  </a:cubicBezTo>
                  <a:cubicBezTo>
                    <a:pt x="3080" y="6730"/>
                    <a:pt x="18259" y="854"/>
                    <a:pt x="145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7"/>
            <p:cNvSpPr/>
            <p:nvPr/>
          </p:nvSpPr>
          <p:spPr>
            <a:xfrm>
              <a:off x="4702761" y="3501085"/>
              <a:ext cx="1117425" cy="983475"/>
            </a:xfrm>
            <a:custGeom>
              <a:avLst/>
              <a:gdLst/>
              <a:ahLst/>
              <a:cxnLst/>
              <a:rect l="l" t="t" r="r" b="b"/>
              <a:pathLst>
                <a:path w="44697" h="39339" extrusionOk="0">
                  <a:moveTo>
                    <a:pt x="36379" y="5979"/>
                  </a:moveTo>
                  <a:cubicBezTo>
                    <a:pt x="37626" y="5979"/>
                    <a:pt x="37864" y="7555"/>
                    <a:pt x="35747" y="9035"/>
                  </a:cubicBezTo>
                  <a:cubicBezTo>
                    <a:pt x="35259" y="9350"/>
                    <a:pt x="34824" y="9486"/>
                    <a:pt x="34473" y="9486"/>
                  </a:cubicBezTo>
                  <a:cubicBezTo>
                    <a:pt x="33357" y="9486"/>
                    <a:pt x="33082" y="8112"/>
                    <a:pt x="34612" y="6739"/>
                  </a:cubicBezTo>
                  <a:cubicBezTo>
                    <a:pt x="35297" y="6203"/>
                    <a:pt x="35910" y="5979"/>
                    <a:pt x="36379" y="5979"/>
                  </a:cubicBezTo>
                  <a:close/>
                  <a:moveTo>
                    <a:pt x="21172" y="10001"/>
                  </a:moveTo>
                  <a:cubicBezTo>
                    <a:pt x="21224" y="10001"/>
                    <a:pt x="21276" y="10006"/>
                    <a:pt x="21330" y="10015"/>
                  </a:cubicBezTo>
                  <a:cubicBezTo>
                    <a:pt x="22725" y="10339"/>
                    <a:pt x="21930" y="14441"/>
                    <a:pt x="20363" y="14441"/>
                  </a:cubicBezTo>
                  <a:cubicBezTo>
                    <a:pt x="20308" y="14441"/>
                    <a:pt x="20252" y="14435"/>
                    <a:pt x="20195" y="14425"/>
                  </a:cubicBezTo>
                  <a:cubicBezTo>
                    <a:pt x="18771" y="14125"/>
                    <a:pt x="19573" y="10001"/>
                    <a:pt x="21172" y="10001"/>
                  </a:cubicBezTo>
                  <a:close/>
                  <a:moveTo>
                    <a:pt x="19764" y="21596"/>
                  </a:moveTo>
                  <a:cubicBezTo>
                    <a:pt x="20187" y="21596"/>
                    <a:pt x="20679" y="21690"/>
                    <a:pt x="21227" y="21904"/>
                  </a:cubicBezTo>
                  <a:cubicBezTo>
                    <a:pt x="23760" y="23171"/>
                    <a:pt x="23321" y="25199"/>
                    <a:pt x="21380" y="25199"/>
                  </a:cubicBezTo>
                  <a:cubicBezTo>
                    <a:pt x="20950" y="25199"/>
                    <a:pt x="20447" y="25099"/>
                    <a:pt x="19885" y="24870"/>
                  </a:cubicBezTo>
                  <a:cubicBezTo>
                    <a:pt x="17338" y="23618"/>
                    <a:pt x="17796" y="21596"/>
                    <a:pt x="19764" y="21596"/>
                  </a:cubicBezTo>
                  <a:close/>
                  <a:moveTo>
                    <a:pt x="24182" y="26162"/>
                  </a:moveTo>
                  <a:cubicBezTo>
                    <a:pt x="24978" y="26162"/>
                    <a:pt x="26067" y="26763"/>
                    <a:pt x="25869" y="27630"/>
                  </a:cubicBezTo>
                  <a:cubicBezTo>
                    <a:pt x="25759" y="27880"/>
                    <a:pt x="25466" y="27993"/>
                    <a:pt x="25120" y="27993"/>
                  </a:cubicBezTo>
                  <a:cubicBezTo>
                    <a:pt x="24325" y="27993"/>
                    <a:pt x="23247" y="27401"/>
                    <a:pt x="23445" y="26521"/>
                  </a:cubicBezTo>
                  <a:cubicBezTo>
                    <a:pt x="23553" y="26273"/>
                    <a:pt x="23840" y="26162"/>
                    <a:pt x="24182" y="26162"/>
                  </a:cubicBezTo>
                  <a:close/>
                  <a:moveTo>
                    <a:pt x="25606" y="0"/>
                  </a:moveTo>
                  <a:cubicBezTo>
                    <a:pt x="22588" y="0"/>
                    <a:pt x="17675" y="4496"/>
                    <a:pt x="17900" y="6456"/>
                  </a:cubicBezTo>
                  <a:cubicBezTo>
                    <a:pt x="16987" y="8479"/>
                    <a:pt x="18562" y="15892"/>
                    <a:pt x="17553" y="15892"/>
                  </a:cubicBezTo>
                  <a:cubicBezTo>
                    <a:pt x="17250" y="15892"/>
                    <a:pt x="16715" y="15226"/>
                    <a:pt x="15811" y="13548"/>
                  </a:cubicBezTo>
                  <a:cubicBezTo>
                    <a:pt x="13644" y="6765"/>
                    <a:pt x="18519" y="3541"/>
                    <a:pt x="16894" y="2097"/>
                  </a:cubicBezTo>
                  <a:lnTo>
                    <a:pt x="16894" y="2097"/>
                  </a:lnTo>
                  <a:cubicBezTo>
                    <a:pt x="4927" y="6524"/>
                    <a:pt x="13981" y="20631"/>
                    <a:pt x="11457" y="20631"/>
                  </a:cubicBezTo>
                  <a:cubicBezTo>
                    <a:pt x="11408" y="20631"/>
                    <a:pt x="11355" y="20625"/>
                    <a:pt x="11297" y="20615"/>
                  </a:cubicBezTo>
                  <a:cubicBezTo>
                    <a:pt x="3844" y="16823"/>
                    <a:pt x="7919" y="10273"/>
                    <a:pt x="6268" y="9241"/>
                  </a:cubicBezTo>
                  <a:lnTo>
                    <a:pt x="6268" y="9241"/>
                  </a:lnTo>
                  <a:cubicBezTo>
                    <a:pt x="1780" y="9447"/>
                    <a:pt x="1" y="18345"/>
                    <a:pt x="1368" y="21131"/>
                  </a:cubicBezTo>
                  <a:cubicBezTo>
                    <a:pt x="2425" y="24225"/>
                    <a:pt x="5314" y="26727"/>
                    <a:pt x="8563" y="26933"/>
                  </a:cubicBezTo>
                  <a:cubicBezTo>
                    <a:pt x="6681" y="33304"/>
                    <a:pt x="11968" y="36295"/>
                    <a:pt x="13180" y="37095"/>
                  </a:cubicBezTo>
                  <a:cubicBezTo>
                    <a:pt x="16091" y="38759"/>
                    <a:pt x="18570" y="39338"/>
                    <a:pt x="20584" y="39338"/>
                  </a:cubicBezTo>
                  <a:cubicBezTo>
                    <a:pt x="22940" y="39338"/>
                    <a:pt x="24659" y="38544"/>
                    <a:pt x="25688" y="37766"/>
                  </a:cubicBezTo>
                  <a:cubicBezTo>
                    <a:pt x="27932" y="35831"/>
                    <a:pt x="26101" y="36167"/>
                    <a:pt x="21975" y="35702"/>
                  </a:cubicBezTo>
                  <a:cubicBezTo>
                    <a:pt x="17100" y="35522"/>
                    <a:pt x="14469" y="31086"/>
                    <a:pt x="15991" y="29616"/>
                  </a:cubicBezTo>
                  <a:cubicBezTo>
                    <a:pt x="16201" y="29582"/>
                    <a:pt x="16415" y="29566"/>
                    <a:pt x="16633" y="29566"/>
                  </a:cubicBezTo>
                  <a:cubicBezTo>
                    <a:pt x="19978" y="29566"/>
                    <a:pt x="24301" y="33264"/>
                    <a:pt x="28670" y="33264"/>
                  </a:cubicBezTo>
                  <a:cubicBezTo>
                    <a:pt x="29941" y="33264"/>
                    <a:pt x="31216" y="32951"/>
                    <a:pt x="32471" y="32143"/>
                  </a:cubicBezTo>
                  <a:cubicBezTo>
                    <a:pt x="34277" y="31215"/>
                    <a:pt x="38068" y="28558"/>
                    <a:pt x="36933" y="27759"/>
                  </a:cubicBezTo>
                  <a:lnTo>
                    <a:pt x="36933" y="27759"/>
                  </a:lnTo>
                  <a:cubicBezTo>
                    <a:pt x="35945" y="27884"/>
                    <a:pt x="34966" y="27947"/>
                    <a:pt x="34021" y="27947"/>
                  </a:cubicBezTo>
                  <a:cubicBezTo>
                    <a:pt x="29910" y="27947"/>
                    <a:pt x="26443" y="26752"/>
                    <a:pt x="25688" y="24277"/>
                  </a:cubicBezTo>
                  <a:cubicBezTo>
                    <a:pt x="25424" y="23442"/>
                    <a:pt x="25932" y="23157"/>
                    <a:pt x="26853" y="23157"/>
                  </a:cubicBezTo>
                  <a:cubicBezTo>
                    <a:pt x="28828" y="23157"/>
                    <a:pt x="32703" y="24465"/>
                    <a:pt x="34948" y="24465"/>
                  </a:cubicBezTo>
                  <a:cubicBezTo>
                    <a:pt x="35537" y="24465"/>
                    <a:pt x="36013" y="24375"/>
                    <a:pt x="36314" y="24148"/>
                  </a:cubicBezTo>
                  <a:cubicBezTo>
                    <a:pt x="38816" y="23606"/>
                    <a:pt x="43303" y="19274"/>
                    <a:pt x="41137" y="18500"/>
                  </a:cubicBezTo>
                  <a:lnTo>
                    <a:pt x="41137" y="18500"/>
                  </a:lnTo>
                  <a:cubicBezTo>
                    <a:pt x="39565" y="18986"/>
                    <a:pt x="37927" y="19194"/>
                    <a:pt x="36455" y="19194"/>
                  </a:cubicBezTo>
                  <a:cubicBezTo>
                    <a:pt x="32299" y="19194"/>
                    <a:pt x="29474" y="17531"/>
                    <a:pt x="33245" y="15740"/>
                  </a:cubicBezTo>
                  <a:cubicBezTo>
                    <a:pt x="36340" y="14554"/>
                    <a:pt x="40131" y="15818"/>
                    <a:pt x="42375" y="13006"/>
                  </a:cubicBezTo>
                  <a:cubicBezTo>
                    <a:pt x="43355" y="10453"/>
                    <a:pt x="44696" y="5966"/>
                    <a:pt x="43742" y="4109"/>
                  </a:cubicBezTo>
                  <a:cubicBezTo>
                    <a:pt x="41314" y="2858"/>
                    <a:pt x="38595" y="2047"/>
                    <a:pt x="36153" y="2047"/>
                  </a:cubicBezTo>
                  <a:cubicBezTo>
                    <a:pt x="32654" y="2047"/>
                    <a:pt x="29725" y="3712"/>
                    <a:pt x="29041" y="8132"/>
                  </a:cubicBezTo>
                  <a:cubicBezTo>
                    <a:pt x="28743" y="9270"/>
                    <a:pt x="28120" y="10152"/>
                    <a:pt x="27203" y="10152"/>
                  </a:cubicBezTo>
                  <a:cubicBezTo>
                    <a:pt x="26852" y="10152"/>
                    <a:pt x="26459" y="10023"/>
                    <a:pt x="26024" y="9731"/>
                  </a:cubicBezTo>
                  <a:cubicBezTo>
                    <a:pt x="23651" y="7100"/>
                    <a:pt x="26901" y="3851"/>
                    <a:pt x="27468" y="1065"/>
                  </a:cubicBezTo>
                  <a:cubicBezTo>
                    <a:pt x="27065" y="312"/>
                    <a:pt x="26401" y="0"/>
                    <a:pt x="256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7"/>
            <p:cNvSpPr/>
            <p:nvPr/>
          </p:nvSpPr>
          <p:spPr>
            <a:xfrm>
              <a:off x="4841875" y="3612075"/>
              <a:ext cx="811775" cy="761500"/>
            </a:xfrm>
            <a:custGeom>
              <a:avLst/>
              <a:gdLst/>
              <a:ahLst/>
              <a:cxnLst/>
              <a:rect l="l" t="t" r="r" b="b"/>
              <a:pathLst>
                <a:path w="32471" h="30460" extrusionOk="0">
                  <a:moveTo>
                    <a:pt x="21097" y="0"/>
                  </a:moveTo>
                  <a:lnTo>
                    <a:pt x="21097" y="0"/>
                  </a:lnTo>
                  <a:cubicBezTo>
                    <a:pt x="18312" y="4075"/>
                    <a:pt x="17873" y="9827"/>
                    <a:pt x="20014" y="14675"/>
                  </a:cubicBezTo>
                  <a:cubicBezTo>
                    <a:pt x="17796" y="15759"/>
                    <a:pt x="15114" y="17177"/>
                    <a:pt x="12663" y="18544"/>
                  </a:cubicBezTo>
                  <a:cubicBezTo>
                    <a:pt x="8614" y="14005"/>
                    <a:pt x="8589" y="9827"/>
                    <a:pt x="10007" y="4901"/>
                  </a:cubicBezTo>
                  <a:lnTo>
                    <a:pt x="10007" y="4901"/>
                  </a:lnTo>
                  <a:cubicBezTo>
                    <a:pt x="7841" y="9208"/>
                    <a:pt x="8924" y="14908"/>
                    <a:pt x="12457" y="18647"/>
                  </a:cubicBezTo>
                  <a:cubicBezTo>
                    <a:pt x="10884" y="19524"/>
                    <a:pt x="8769" y="20762"/>
                    <a:pt x="6912" y="21897"/>
                  </a:cubicBezTo>
                  <a:cubicBezTo>
                    <a:pt x="2192" y="20607"/>
                    <a:pt x="26" y="15217"/>
                    <a:pt x="464" y="10446"/>
                  </a:cubicBezTo>
                  <a:lnTo>
                    <a:pt x="464" y="10446"/>
                  </a:lnTo>
                  <a:cubicBezTo>
                    <a:pt x="0" y="10884"/>
                    <a:pt x="284" y="12096"/>
                    <a:pt x="258" y="13231"/>
                  </a:cubicBezTo>
                  <a:cubicBezTo>
                    <a:pt x="568" y="16739"/>
                    <a:pt x="2734" y="20891"/>
                    <a:pt x="6628" y="22052"/>
                  </a:cubicBezTo>
                  <a:cubicBezTo>
                    <a:pt x="6345" y="22464"/>
                    <a:pt x="4153" y="23135"/>
                    <a:pt x="4230" y="23805"/>
                  </a:cubicBezTo>
                  <a:cubicBezTo>
                    <a:pt x="4926" y="23367"/>
                    <a:pt x="6061" y="22671"/>
                    <a:pt x="7170" y="22000"/>
                  </a:cubicBezTo>
                  <a:lnTo>
                    <a:pt x="7170" y="22000"/>
                  </a:lnTo>
                  <a:cubicBezTo>
                    <a:pt x="5519" y="24527"/>
                    <a:pt x="6783" y="29840"/>
                    <a:pt x="9491" y="30459"/>
                  </a:cubicBezTo>
                  <a:cubicBezTo>
                    <a:pt x="5881" y="28138"/>
                    <a:pt x="5287" y="21819"/>
                    <a:pt x="10162" y="20220"/>
                  </a:cubicBezTo>
                  <a:cubicBezTo>
                    <a:pt x="14902" y="21989"/>
                    <a:pt x="18574" y="27881"/>
                    <a:pt x="24211" y="27881"/>
                  </a:cubicBezTo>
                  <a:cubicBezTo>
                    <a:pt x="24248" y="27881"/>
                    <a:pt x="24284" y="27881"/>
                    <a:pt x="24321" y="27880"/>
                  </a:cubicBezTo>
                  <a:cubicBezTo>
                    <a:pt x="18956" y="27236"/>
                    <a:pt x="15397" y="22438"/>
                    <a:pt x="10394" y="20091"/>
                  </a:cubicBezTo>
                  <a:cubicBezTo>
                    <a:pt x="13515" y="18286"/>
                    <a:pt x="16816" y="16507"/>
                    <a:pt x="20246" y="14804"/>
                  </a:cubicBezTo>
                  <a:lnTo>
                    <a:pt x="21871" y="14005"/>
                  </a:lnTo>
                  <a:cubicBezTo>
                    <a:pt x="24118" y="15173"/>
                    <a:pt x="27476" y="18015"/>
                    <a:pt x="30159" y="18015"/>
                  </a:cubicBezTo>
                  <a:cubicBezTo>
                    <a:pt x="30617" y="18015"/>
                    <a:pt x="31055" y="17932"/>
                    <a:pt x="31465" y="17745"/>
                  </a:cubicBezTo>
                  <a:lnTo>
                    <a:pt x="31465" y="17745"/>
                  </a:lnTo>
                  <a:cubicBezTo>
                    <a:pt x="31199" y="17778"/>
                    <a:pt x="30936" y="17794"/>
                    <a:pt x="30677" y="17794"/>
                  </a:cubicBezTo>
                  <a:cubicBezTo>
                    <a:pt x="27570" y="17794"/>
                    <a:pt x="24936" y="15495"/>
                    <a:pt x="22103" y="13876"/>
                  </a:cubicBezTo>
                  <a:cubicBezTo>
                    <a:pt x="25224" y="12380"/>
                    <a:pt x="31671" y="9053"/>
                    <a:pt x="32471" y="6061"/>
                  </a:cubicBezTo>
                  <a:lnTo>
                    <a:pt x="32471" y="6061"/>
                  </a:lnTo>
                  <a:cubicBezTo>
                    <a:pt x="31052" y="8176"/>
                    <a:pt x="28912" y="9904"/>
                    <a:pt x="26539" y="11297"/>
                  </a:cubicBezTo>
                  <a:cubicBezTo>
                    <a:pt x="25966" y="10495"/>
                    <a:pt x="28283" y="4708"/>
                    <a:pt x="28085" y="4708"/>
                  </a:cubicBezTo>
                  <a:cubicBezTo>
                    <a:pt x="28060" y="4708"/>
                    <a:pt x="27995" y="4799"/>
                    <a:pt x="27880" y="5004"/>
                  </a:cubicBezTo>
                  <a:cubicBezTo>
                    <a:pt x="24037" y="12432"/>
                    <a:pt x="30201" y="9904"/>
                    <a:pt x="20194" y="14572"/>
                  </a:cubicBezTo>
                  <a:cubicBezTo>
                    <a:pt x="17770" y="9208"/>
                    <a:pt x="19034" y="4256"/>
                    <a:pt x="210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3" name="Google Shape;723;p27"/>
          <p:cNvGrpSpPr/>
          <p:nvPr/>
        </p:nvGrpSpPr>
        <p:grpSpPr>
          <a:xfrm>
            <a:off x="-580211" y="3566990"/>
            <a:ext cx="1225641" cy="984754"/>
            <a:chOff x="4649450" y="3527425"/>
            <a:chExt cx="1224050" cy="983475"/>
          </a:xfrm>
        </p:grpSpPr>
        <p:sp>
          <p:nvSpPr>
            <p:cNvPr id="724" name="Google Shape;724;p27"/>
            <p:cNvSpPr/>
            <p:nvPr/>
          </p:nvSpPr>
          <p:spPr>
            <a:xfrm>
              <a:off x="4649450" y="4150450"/>
              <a:ext cx="456475" cy="168275"/>
            </a:xfrm>
            <a:custGeom>
              <a:avLst/>
              <a:gdLst/>
              <a:ahLst/>
              <a:cxnLst/>
              <a:rect l="l" t="t" r="r" b="b"/>
              <a:pathLst>
                <a:path w="18259" h="6731" extrusionOk="0">
                  <a:moveTo>
                    <a:pt x="14506" y="1"/>
                  </a:moveTo>
                  <a:lnTo>
                    <a:pt x="14454" y="52"/>
                  </a:lnTo>
                  <a:cubicBezTo>
                    <a:pt x="10483" y="3121"/>
                    <a:pt x="5815" y="5107"/>
                    <a:pt x="888" y="5855"/>
                  </a:cubicBezTo>
                  <a:cubicBezTo>
                    <a:pt x="21" y="6472"/>
                    <a:pt x="0" y="6730"/>
                    <a:pt x="534" y="6730"/>
                  </a:cubicBezTo>
                  <a:cubicBezTo>
                    <a:pt x="3080" y="6730"/>
                    <a:pt x="18259" y="854"/>
                    <a:pt x="145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7"/>
            <p:cNvSpPr/>
            <p:nvPr/>
          </p:nvSpPr>
          <p:spPr>
            <a:xfrm>
              <a:off x="4756075" y="3527425"/>
              <a:ext cx="1117425" cy="983475"/>
            </a:xfrm>
            <a:custGeom>
              <a:avLst/>
              <a:gdLst/>
              <a:ahLst/>
              <a:cxnLst/>
              <a:rect l="l" t="t" r="r" b="b"/>
              <a:pathLst>
                <a:path w="44697" h="39339" extrusionOk="0">
                  <a:moveTo>
                    <a:pt x="36379" y="5979"/>
                  </a:moveTo>
                  <a:cubicBezTo>
                    <a:pt x="37626" y="5979"/>
                    <a:pt x="37864" y="7555"/>
                    <a:pt x="35747" y="9035"/>
                  </a:cubicBezTo>
                  <a:cubicBezTo>
                    <a:pt x="35259" y="9350"/>
                    <a:pt x="34824" y="9486"/>
                    <a:pt x="34473" y="9486"/>
                  </a:cubicBezTo>
                  <a:cubicBezTo>
                    <a:pt x="33357" y="9486"/>
                    <a:pt x="33082" y="8112"/>
                    <a:pt x="34612" y="6739"/>
                  </a:cubicBezTo>
                  <a:cubicBezTo>
                    <a:pt x="35297" y="6203"/>
                    <a:pt x="35910" y="5979"/>
                    <a:pt x="36379" y="5979"/>
                  </a:cubicBezTo>
                  <a:close/>
                  <a:moveTo>
                    <a:pt x="21172" y="10001"/>
                  </a:moveTo>
                  <a:cubicBezTo>
                    <a:pt x="21224" y="10001"/>
                    <a:pt x="21276" y="10006"/>
                    <a:pt x="21330" y="10015"/>
                  </a:cubicBezTo>
                  <a:cubicBezTo>
                    <a:pt x="22725" y="10339"/>
                    <a:pt x="21930" y="14441"/>
                    <a:pt x="20363" y="14441"/>
                  </a:cubicBezTo>
                  <a:cubicBezTo>
                    <a:pt x="20308" y="14441"/>
                    <a:pt x="20252" y="14435"/>
                    <a:pt x="20195" y="14425"/>
                  </a:cubicBezTo>
                  <a:cubicBezTo>
                    <a:pt x="18771" y="14125"/>
                    <a:pt x="19573" y="10001"/>
                    <a:pt x="21172" y="10001"/>
                  </a:cubicBezTo>
                  <a:close/>
                  <a:moveTo>
                    <a:pt x="19764" y="21596"/>
                  </a:moveTo>
                  <a:cubicBezTo>
                    <a:pt x="20187" y="21596"/>
                    <a:pt x="20679" y="21690"/>
                    <a:pt x="21227" y="21904"/>
                  </a:cubicBezTo>
                  <a:cubicBezTo>
                    <a:pt x="23760" y="23171"/>
                    <a:pt x="23321" y="25199"/>
                    <a:pt x="21380" y="25199"/>
                  </a:cubicBezTo>
                  <a:cubicBezTo>
                    <a:pt x="20950" y="25199"/>
                    <a:pt x="20447" y="25099"/>
                    <a:pt x="19885" y="24870"/>
                  </a:cubicBezTo>
                  <a:cubicBezTo>
                    <a:pt x="17338" y="23618"/>
                    <a:pt x="17796" y="21596"/>
                    <a:pt x="19764" y="21596"/>
                  </a:cubicBezTo>
                  <a:close/>
                  <a:moveTo>
                    <a:pt x="24182" y="26162"/>
                  </a:moveTo>
                  <a:cubicBezTo>
                    <a:pt x="24978" y="26162"/>
                    <a:pt x="26067" y="26763"/>
                    <a:pt x="25869" y="27630"/>
                  </a:cubicBezTo>
                  <a:cubicBezTo>
                    <a:pt x="25759" y="27880"/>
                    <a:pt x="25466" y="27993"/>
                    <a:pt x="25120" y="27993"/>
                  </a:cubicBezTo>
                  <a:cubicBezTo>
                    <a:pt x="24325" y="27993"/>
                    <a:pt x="23247" y="27401"/>
                    <a:pt x="23445" y="26521"/>
                  </a:cubicBezTo>
                  <a:cubicBezTo>
                    <a:pt x="23553" y="26273"/>
                    <a:pt x="23840" y="26162"/>
                    <a:pt x="24182" y="26162"/>
                  </a:cubicBezTo>
                  <a:close/>
                  <a:moveTo>
                    <a:pt x="25606" y="0"/>
                  </a:moveTo>
                  <a:cubicBezTo>
                    <a:pt x="22588" y="0"/>
                    <a:pt x="17675" y="4496"/>
                    <a:pt x="17900" y="6456"/>
                  </a:cubicBezTo>
                  <a:cubicBezTo>
                    <a:pt x="16987" y="8479"/>
                    <a:pt x="18562" y="15892"/>
                    <a:pt x="17553" y="15892"/>
                  </a:cubicBezTo>
                  <a:cubicBezTo>
                    <a:pt x="17250" y="15892"/>
                    <a:pt x="16715" y="15226"/>
                    <a:pt x="15811" y="13548"/>
                  </a:cubicBezTo>
                  <a:cubicBezTo>
                    <a:pt x="13644" y="6765"/>
                    <a:pt x="18519" y="3541"/>
                    <a:pt x="16894" y="2097"/>
                  </a:cubicBezTo>
                  <a:lnTo>
                    <a:pt x="16894" y="2097"/>
                  </a:lnTo>
                  <a:cubicBezTo>
                    <a:pt x="4927" y="6524"/>
                    <a:pt x="13981" y="20631"/>
                    <a:pt x="11457" y="20631"/>
                  </a:cubicBezTo>
                  <a:cubicBezTo>
                    <a:pt x="11408" y="20631"/>
                    <a:pt x="11355" y="20625"/>
                    <a:pt x="11297" y="20615"/>
                  </a:cubicBezTo>
                  <a:cubicBezTo>
                    <a:pt x="3844" y="16823"/>
                    <a:pt x="7919" y="10273"/>
                    <a:pt x="6268" y="9241"/>
                  </a:cubicBezTo>
                  <a:lnTo>
                    <a:pt x="6268" y="9241"/>
                  </a:lnTo>
                  <a:cubicBezTo>
                    <a:pt x="1780" y="9447"/>
                    <a:pt x="1" y="18345"/>
                    <a:pt x="1368" y="21131"/>
                  </a:cubicBezTo>
                  <a:cubicBezTo>
                    <a:pt x="2425" y="24225"/>
                    <a:pt x="5314" y="26727"/>
                    <a:pt x="8563" y="26933"/>
                  </a:cubicBezTo>
                  <a:cubicBezTo>
                    <a:pt x="6681" y="33304"/>
                    <a:pt x="11968" y="36295"/>
                    <a:pt x="13180" y="37095"/>
                  </a:cubicBezTo>
                  <a:cubicBezTo>
                    <a:pt x="16091" y="38759"/>
                    <a:pt x="18570" y="39338"/>
                    <a:pt x="20584" y="39338"/>
                  </a:cubicBezTo>
                  <a:cubicBezTo>
                    <a:pt x="22940" y="39338"/>
                    <a:pt x="24659" y="38544"/>
                    <a:pt x="25688" y="37766"/>
                  </a:cubicBezTo>
                  <a:cubicBezTo>
                    <a:pt x="27932" y="35831"/>
                    <a:pt x="26101" y="36167"/>
                    <a:pt x="21975" y="35702"/>
                  </a:cubicBezTo>
                  <a:cubicBezTo>
                    <a:pt x="17100" y="35522"/>
                    <a:pt x="14469" y="31086"/>
                    <a:pt x="15991" y="29616"/>
                  </a:cubicBezTo>
                  <a:cubicBezTo>
                    <a:pt x="16201" y="29582"/>
                    <a:pt x="16415" y="29566"/>
                    <a:pt x="16633" y="29566"/>
                  </a:cubicBezTo>
                  <a:cubicBezTo>
                    <a:pt x="19978" y="29566"/>
                    <a:pt x="24301" y="33264"/>
                    <a:pt x="28670" y="33264"/>
                  </a:cubicBezTo>
                  <a:cubicBezTo>
                    <a:pt x="29941" y="33264"/>
                    <a:pt x="31216" y="32951"/>
                    <a:pt x="32471" y="32143"/>
                  </a:cubicBezTo>
                  <a:cubicBezTo>
                    <a:pt x="34277" y="31215"/>
                    <a:pt x="38068" y="28558"/>
                    <a:pt x="36933" y="27759"/>
                  </a:cubicBezTo>
                  <a:lnTo>
                    <a:pt x="36933" y="27759"/>
                  </a:lnTo>
                  <a:cubicBezTo>
                    <a:pt x="35945" y="27884"/>
                    <a:pt x="34966" y="27947"/>
                    <a:pt x="34021" y="27947"/>
                  </a:cubicBezTo>
                  <a:cubicBezTo>
                    <a:pt x="29910" y="27947"/>
                    <a:pt x="26443" y="26752"/>
                    <a:pt x="25688" y="24277"/>
                  </a:cubicBezTo>
                  <a:cubicBezTo>
                    <a:pt x="25424" y="23442"/>
                    <a:pt x="25932" y="23157"/>
                    <a:pt x="26853" y="23157"/>
                  </a:cubicBezTo>
                  <a:cubicBezTo>
                    <a:pt x="28828" y="23157"/>
                    <a:pt x="32703" y="24465"/>
                    <a:pt x="34948" y="24465"/>
                  </a:cubicBezTo>
                  <a:cubicBezTo>
                    <a:pt x="35537" y="24465"/>
                    <a:pt x="36013" y="24375"/>
                    <a:pt x="36314" y="24148"/>
                  </a:cubicBezTo>
                  <a:cubicBezTo>
                    <a:pt x="38816" y="23606"/>
                    <a:pt x="43303" y="19274"/>
                    <a:pt x="41137" y="18500"/>
                  </a:cubicBezTo>
                  <a:lnTo>
                    <a:pt x="41137" y="18500"/>
                  </a:lnTo>
                  <a:cubicBezTo>
                    <a:pt x="39565" y="18986"/>
                    <a:pt x="37927" y="19194"/>
                    <a:pt x="36455" y="19194"/>
                  </a:cubicBezTo>
                  <a:cubicBezTo>
                    <a:pt x="32299" y="19194"/>
                    <a:pt x="29474" y="17531"/>
                    <a:pt x="33245" y="15740"/>
                  </a:cubicBezTo>
                  <a:cubicBezTo>
                    <a:pt x="36340" y="14554"/>
                    <a:pt x="40131" y="15818"/>
                    <a:pt x="42375" y="13006"/>
                  </a:cubicBezTo>
                  <a:cubicBezTo>
                    <a:pt x="43355" y="10453"/>
                    <a:pt x="44696" y="5966"/>
                    <a:pt x="43742" y="4109"/>
                  </a:cubicBezTo>
                  <a:cubicBezTo>
                    <a:pt x="41314" y="2858"/>
                    <a:pt x="38595" y="2047"/>
                    <a:pt x="36153" y="2047"/>
                  </a:cubicBezTo>
                  <a:cubicBezTo>
                    <a:pt x="32654" y="2047"/>
                    <a:pt x="29725" y="3712"/>
                    <a:pt x="29041" y="8132"/>
                  </a:cubicBezTo>
                  <a:cubicBezTo>
                    <a:pt x="28743" y="9270"/>
                    <a:pt x="28120" y="10152"/>
                    <a:pt x="27203" y="10152"/>
                  </a:cubicBezTo>
                  <a:cubicBezTo>
                    <a:pt x="26852" y="10152"/>
                    <a:pt x="26459" y="10023"/>
                    <a:pt x="26024" y="9731"/>
                  </a:cubicBezTo>
                  <a:cubicBezTo>
                    <a:pt x="23651" y="7100"/>
                    <a:pt x="26901" y="3851"/>
                    <a:pt x="27468" y="1065"/>
                  </a:cubicBezTo>
                  <a:cubicBezTo>
                    <a:pt x="27065" y="312"/>
                    <a:pt x="26401" y="0"/>
                    <a:pt x="256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7"/>
            <p:cNvSpPr/>
            <p:nvPr/>
          </p:nvSpPr>
          <p:spPr>
            <a:xfrm>
              <a:off x="4841875" y="3612075"/>
              <a:ext cx="811775" cy="761500"/>
            </a:xfrm>
            <a:custGeom>
              <a:avLst/>
              <a:gdLst/>
              <a:ahLst/>
              <a:cxnLst/>
              <a:rect l="l" t="t" r="r" b="b"/>
              <a:pathLst>
                <a:path w="32471" h="30460" extrusionOk="0">
                  <a:moveTo>
                    <a:pt x="21097" y="0"/>
                  </a:moveTo>
                  <a:lnTo>
                    <a:pt x="21097" y="0"/>
                  </a:lnTo>
                  <a:cubicBezTo>
                    <a:pt x="18312" y="4075"/>
                    <a:pt x="17873" y="9827"/>
                    <a:pt x="20014" y="14675"/>
                  </a:cubicBezTo>
                  <a:cubicBezTo>
                    <a:pt x="17796" y="15759"/>
                    <a:pt x="15114" y="17177"/>
                    <a:pt x="12663" y="18544"/>
                  </a:cubicBezTo>
                  <a:cubicBezTo>
                    <a:pt x="8614" y="14005"/>
                    <a:pt x="8589" y="9827"/>
                    <a:pt x="10007" y="4901"/>
                  </a:cubicBezTo>
                  <a:lnTo>
                    <a:pt x="10007" y="4901"/>
                  </a:lnTo>
                  <a:cubicBezTo>
                    <a:pt x="7841" y="9208"/>
                    <a:pt x="8924" y="14908"/>
                    <a:pt x="12457" y="18647"/>
                  </a:cubicBezTo>
                  <a:cubicBezTo>
                    <a:pt x="10884" y="19524"/>
                    <a:pt x="8769" y="20762"/>
                    <a:pt x="6912" y="21897"/>
                  </a:cubicBezTo>
                  <a:cubicBezTo>
                    <a:pt x="2192" y="20607"/>
                    <a:pt x="26" y="15217"/>
                    <a:pt x="464" y="10446"/>
                  </a:cubicBezTo>
                  <a:lnTo>
                    <a:pt x="464" y="10446"/>
                  </a:lnTo>
                  <a:cubicBezTo>
                    <a:pt x="0" y="10884"/>
                    <a:pt x="284" y="12096"/>
                    <a:pt x="258" y="13231"/>
                  </a:cubicBezTo>
                  <a:cubicBezTo>
                    <a:pt x="568" y="16739"/>
                    <a:pt x="2734" y="20891"/>
                    <a:pt x="6628" y="22052"/>
                  </a:cubicBezTo>
                  <a:cubicBezTo>
                    <a:pt x="6345" y="22464"/>
                    <a:pt x="4153" y="23135"/>
                    <a:pt x="4230" y="23805"/>
                  </a:cubicBezTo>
                  <a:cubicBezTo>
                    <a:pt x="4926" y="23367"/>
                    <a:pt x="6061" y="22671"/>
                    <a:pt x="7170" y="22000"/>
                  </a:cubicBezTo>
                  <a:lnTo>
                    <a:pt x="7170" y="22000"/>
                  </a:lnTo>
                  <a:cubicBezTo>
                    <a:pt x="5519" y="24527"/>
                    <a:pt x="6783" y="29840"/>
                    <a:pt x="9491" y="30459"/>
                  </a:cubicBezTo>
                  <a:cubicBezTo>
                    <a:pt x="5881" y="28138"/>
                    <a:pt x="5287" y="21819"/>
                    <a:pt x="10162" y="20220"/>
                  </a:cubicBezTo>
                  <a:cubicBezTo>
                    <a:pt x="14902" y="21989"/>
                    <a:pt x="18574" y="27881"/>
                    <a:pt x="24211" y="27881"/>
                  </a:cubicBezTo>
                  <a:cubicBezTo>
                    <a:pt x="24248" y="27881"/>
                    <a:pt x="24284" y="27881"/>
                    <a:pt x="24321" y="27880"/>
                  </a:cubicBezTo>
                  <a:cubicBezTo>
                    <a:pt x="18956" y="27236"/>
                    <a:pt x="15397" y="22438"/>
                    <a:pt x="10394" y="20091"/>
                  </a:cubicBezTo>
                  <a:cubicBezTo>
                    <a:pt x="13515" y="18286"/>
                    <a:pt x="16816" y="16507"/>
                    <a:pt x="20246" y="14804"/>
                  </a:cubicBezTo>
                  <a:lnTo>
                    <a:pt x="21871" y="14005"/>
                  </a:lnTo>
                  <a:cubicBezTo>
                    <a:pt x="24118" y="15173"/>
                    <a:pt x="27476" y="18015"/>
                    <a:pt x="30159" y="18015"/>
                  </a:cubicBezTo>
                  <a:cubicBezTo>
                    <a:pt x="30617" y="18015"/>
                    <a:pt x="31055" y="17932"/>
                    <a:pt x="31465" y="17745"/>
                  </a:cubicBezTo>
                  <a:lnTo>
                    <a:pt x="31465" y="17745"/>
                  </a:lnTo>
                  <a:cubicBezTo>
                    <a:pt x="31199" y="17778"/>
                    <a:pt x="30936" y="17794"/>
                    <a:pt x="30677" y="17794"/>
                  </a:cubicBezTo>
                  <a:cubicBezTo>
                    <a:pt x="27570" y="17794"/>
                    <a:pt x="24936" y="15495"/>
                    <a:pt x="22103" y="13876"/>
                  </a:cubicBezTo>
                  <a:cubicBezTo>
                    <a:pt x="25224" y="12380"/>
                    <a:pt x="31671" y="9053"/>
                    <a:pt x="32471" y="6061"/>
                  </a:cubicBezTo>
                  <a:lnTo>
                    <a:pt x="32471" y="6061"/>
                  </a:lnTo>
                  <a:cubicBezTo>
                    <a:pt x="31052" y="8176"/>
                    <a:pt x="28912" y="9904"/>
                    <a:pt x="26539" y="11297"/>
                  </a:cubicBezTo>
                  <a:cubicBezTo>
                    <a:pt x="25966" y="10495"/>
                    <a:pt x="28283" y="4708"/>
                    <a:pt x="28085" y="4708"/>
                  </a:cubicBezTo>
                  <a:cubicBezTo>
                    <a:pt x="28060" y="4708"/>
                    <a:pt x="27995" y="4799"/>
                    <a:pt x="27880" y="5004"/>
                  </a:cubicBezTo>
                  <a:cubicBezTo>
                    <a:pt x="24037" y="12432"/>
                    <a:pt x="30201" y="9904"/>
                    <a:pt x="20194" y="14572"/>
                  </a:cubicBezTo>
                  <a:cubicBezTo>
                    <a:pt x="17770" y="9208"/>
                    <a:pt x="19034" y="4256"/>
                    <a:pt x="210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7" name="Google Shape;727;p27"/>
          <p:cNvSpPr/>
          <p:nvPr/>
        </p:nvSpPr>
        <p:spPr>
          <a:xfrm>
            <a:off x="-181125" y="3847607"/>
            <a:ext cx="1058004" cy="1433204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27"/>
          <p:cNvSpPr/>
          <p:nvPr/>
        </p:nvSpPr>
        <p:spPr>
          <a:xfrm rot="6715039" flipH="1">
            <a:off x="378361" y="4187441"/>
            <a:ext cx="1201014" cy="1627023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27"/>
          <p:cNvSpPr/>
          <p:nvPr/>
        </p:nvSpPr>
        <p:spPr>
          <a:xfrm rot="-5400000" flipH="1">
            <a:off x="8130145" y="-347029"/>
            <a:ext cx="1189743" cy="1611662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27"/>
          <p:cNvSpPr/>
          <p:nvPr/>
        </p:nvSpPr>
        <p:spPr>
          <a:xfrm rot="10800000">
            <a:off x="8687079" y="222022"/>
            <a:ext cx="880170" cy="1192306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27"/>
          <p:cNvSpPr/>
          <p:nvPr/>
        </p:nvSpPr>
        <p:spPr>
          <a:xfrm rot="9703309">
            <a:off x="8394839" y="1675657"/>
            <a:ext cx="1280286" cy="1734315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2" name="Google Shape;732;p27"/>
          <p:cNvGrpSpPr/>
          <p:nvPr/>
        </p:nvGrpSpPr>
        <p:grpSpPr>
          <a:xfrm rot="10800000">
            <a:off x="8518446" y="1199205"/>
            <a:ext cx="865403" cy="695317"/>
            <a:chOff x="4649450" y="3527425"/>
            <a:chExt cx="1224050" cy="983475"/>
          </a:xfrm>
        </p:grpSpPr>
        <p:sp>
          <p:nvSpPr>
            <p:cNvPr id="733" name="Google Shape;733;p27"/>
            <p:cNvSpPr/>
            <p:nvPr/>
          </p:nvSpPr>
          <p:spPr>
            <a:xfrm>
              <a:off x="4649450" y="4150450"/>
              <a:ext cx="456475" cy="168275"/>
            </a:xfrm>
            <a:custGeom>
              <a:avLst/>
              <a:gdLst/>
              <a:ahLst/>
              <a:cxnLst/>
              <a:rect l="l" t="t" r="r" b="b"/>
              <a:pathLst>
                <a:path w="18259" h="6731" extrusionOk="0">
                  <a:moveTo>
                    <a:pt x="14506" y="1"/>
                  </a:moveTo>
                  <a:lnTo>
                    <a:pt x="14454" y="52"/>
                  </a:lnTo>
                  <a:cubicBezTo>
                    <a:pt x="10483" y="3121"/>
                    <a:pt x="5815" y="5107"/>
                    <a:pt x="888" y="5855"/>
                  </a:cubicBezTo>
                  <a:cubicBezTo>
                    <a:pt x="21" y="6472"/>
                    <a:pt x="0" y="6730"/>
                    <a:pt x="534" y="6730"/>
                  </a:cubicBezTo>
                  <a:cubicBezTo>
                    <a:pt x="3080" y="6730"/>
                    <a:pt x="18259" y="854"/>
                    <a:pt x="145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7"/>
            <p:cNvSpPr/>
            <p:nvPr/>
          </p:nvSpPr>
          <p:spPr>
            <a:xfrm>
              <a:off x="4756075" y="3527425"/>
              <a:ext cx="1117425" cy="983475"/>
            </a:xfrm>
            <a:custGeom>
              <a:avLst/>
              <a:gdLst/>
              <a:ahLst/>
              <a:cxnLst/>
              <a:rect l="l" t="t" r="r" b="b"/>
              <a:pathLst>
                <a:path w="44697" h="39339" extrusionOk="0">
                  <a:moveTo>
                    <a:pt x="36379" y="5979"/>
                  </a:moveTo>
                  <a:cubicBezTo>
                    <a:pt x="37626" y="5979"/>
                    <a:pt x="37864" y="7555"/>
                    <a:pt x="35747" y="9035"/>
                  </a:cubicBezTo>
                  <a:cubicBezTo>
                    <a:pt x="35259" y="9350"/>
                    <a:pt x="34824" y="9486"/>
                    <a:pt x="34473" y="9486"/>
                  </a:cubicBezTo>
                  <a:cubicBezTo>
                    <a:pt x="33357" y="9486"/>
                    <a:pt x="33082" y="8112"/>
                    <a:pt x="34612" y="6739"/>
                  </a:cubicBezTo>
                  <a:cubicBezTo>
                    <a:pt x="35297" y="6203"/>
                    <a:pt x="35910" y="5979"/>
                    <a:pt x="36379" y="5979"/>
                  </a:cubicBezTo>
                  <a:close/>
                  <a:moveTo>
                    <a:pt x="21172" y="10001"/>
                  </a:moveTo>
                  <a:cubicBezTo>
                    <a:pt x="21224" y="10001"/>
                    <a:pt x="21276" y="10006"/>
                    <a:pt x="21330" y="10015"/>
                  </a:cubicBezTo>
                  <a:cubicBezTo>
                    <a:pt x="22725" y="10339"/>
                    <a:pt x="21930" y="14441"/>
                    <a:pt x="20363" y="14441"/>
                  </a:cubicBezTo>
                  <a:cubicBezTo>
                    <a:pt x="20308" y="14441"/>
                    <a:pt x="20252" y="14435"/>
                    <a:pt x="20195" y="14425"/>
                  </a:cubicBezTo>
                  <a:cubicBezTo>
                    <a:pt x="18771" y="14125"/>
                    <a:pt x="19573" y="10001"/>
                    <a:pt x="21172" y="10001"/>
                  </a:cubicBezTo>
                  <a:close/>
                  <a:moveTo>
                    <a:pt x="19764" y="21596"/>
                  </a:moveTo>
                  <a:cubicBezTo>
                    <a:pt x="20187" y="21596"/>
                    <a:pt x="20679" y="21690"/>
                    <a:pt x="21227" y="21904"/>
                  </a:cubicBezTo>
                  <a:cubicBezTo>
                    <a:pt x="23760" y="23171"/>
                    <a:pt x="23321" y="25199"/>
                    <a:pt x="21380" y="25199"/>
                  </a:cubicBezTo>
                  <a:cubicBezTo>
                    <a:pt x="20950" y="25199"/>
                    <a:pt x="20447" y="25099"/>
                    <a:pt x="19885" y="24870"/>
                  </a:cubicBezTo>
                  <a:cubicBezTo>
                    <a:pt x="17338" y="23618"/>
                    <a:pt x="17796" y="21596"/>
                    <a:pt x="19764" y="21596"/>
                  </a:cubicBezTo>
                  <a:close/>
                  <a:moveTo>
                    <a:pt x="24182" y="26162"/>
                  </a:moveTo>
                  <a:cubicBezTo>
                    <a:pt x="24978" y="26162"/>
                    <a:pt x="26067" y="26763"/>
                    <a:pt x="25869" y="27630"/>
                  </a:cubicBezTo>
                  <a:cubicBezTo>
                    <a:pt x="25759" y="27880"/>
                    <a:pt x="25466" y="27993"/>
                    <a:pt x="25120" y="27993"/>
                  </a:cubicBezTo>
                  <a:cubicBezTo>
                    <a:pt x="24325" y="27993"/>
                    <a:pt x="23247" y="27401"/>
                    <a:pt x="23445" y="26521"/>
                  </a:cubicBezTo>
                  <a:cubicBezTo>
                    <a:pt x="23553" y="26273"/>
                    <a:pt x="23840" y="26162"/>
                    <a:pt x="24182" y="26162"/>
                  </a:cubicBezTo>
                  <a:close/>
                  <a:moveTo>
                    <a:pt x="25606" y="0"/>
                  </a:moveTo>
                  <a:cubicBezTo>
                    <a:pt x="22588" y="0"/>
                    <a:pt x="17675" y="4496"/>
                    <a:pt x="17900" y="6456"/>
                  </a:cubicBezTo>
                  <a:cubicBezTo>
                    <a:pt x="16987" y="8479"/>
                    <a:pt x="18562" y="15892"/>
                    <a:pt x="17553" y="15892"/>
                  </a:cubicBezTo>
                  <a:cubicBezTo>
                    <a:pt x="17250" y="15892"/>
                    <a:pt x="16715" y="15226"/>
                    <a:pt x="15811" y="13548"/>
                  </a:cubicBezTo>
                  <a:cubicBezTo>
                    <a:pt x="13644" y="6765"/>
                    <a:pt x="18519" y="3541"/>
                    <a:pt x="16894" y="2097"/>
                  </a:cubicBezTo>
                  <a:lnTo>
                    <a:pt x="16894" y="2097"/>
                  </a:lnTo>
                  <a:cubicBezTo>
                    <a:pt x="4927" y="6524"/>
                    <a:pt x="13981" y="20631"/>
                    <a:pt x="11457" y="20631"/>
                  </a:cubicBezTo>
                  <a:cubicBezTo>
                    <a:pt x="11408" y="20631"/>
                    <a:pt x="11355" y="20625"/>
                    <a:pt x="11297" y="20615"/>
                  </a:cubicBezTo>
                  <a:cubicBezTo>
                    <a:pt x="3844" y="16823"/>
                    <a:pt x="7919" y="10273"/>
                    <a:pt x="6268" y="9241"/>
                  </a:cubicBezTo>
                  <a:lnTo>
                    <a:pt x="6268" y="9241"/>
                  </a:lnTo>
                  <a:cubicBezTo>
                    <a:pt x="1780" y="9447"/>
                    <a:pt x="1" y="18345"/>
                    <a:pt x="1368" y="21131"/>
                  </a:cubicBezTo>
                  <a:cubicBezTo>
                    <a:pt x="2425" y="24225"/>
                    <a:pt x="5314" y="26727"/>
                    <a:pt x="8563" y="26933"/>
                  </a:cubicBezTo>
                  <a:cubicBezTo>
                    <a:pt x="6681" y="33304"/>
                    <a:pt x="11968" y="36295"/>
                    <a:pt x="13180" y="37095"/>
                  </a:cubicBezTo>
                  <a:cubicBezTo>
                    <a:pt x="16091" y="38759"/>
                    <a:pt x="18570" y="39338"/>
                    <a:pt x="20584" y="39338"/>
                  </a:cubicBezTo>
                  <a:cubicBezTo>
                    <a:pt x="22940" y="39338"/>
                    <a:pt x="24659" y="38544"/>
                    <a:pt x="25688" y="37766"/>
                  </a:cubicBezTo>
                  <a:cubicBezTo>
                    <a:pt x="27932" y="35831"/>
                    <a:pt x="26101" y="36167"/>
                    <a:pt x="21975" y="35702"/>
                  </a:cubicBezTo>
                  <a:cubicBezTo>
                    <a:pt x="17100" y="35522"/>
                    <a:pt x="14469" y="31086"/>
                    <a:pt x="15991" y="29616"/>
                  </a:cubicBezTo>
                  <a:cubicBezTo>
                    <a:pt x="16201" y="29582"/>
                    <a:pt x="16415" y="29566"/>
                    <a:pt x="16633" y="29566"/>
                  </a:cubicBezTo>
                  <a:cubicBezTo>
                    <a:pt x="19978" y="29566"/>
                    <a:pt x="24301" y="33264"/>
                    <a:pt x="28670" y="33264"/>
                  </a:cubicBezTo>
                  <a:cubicBezTo>
                    <a:pt x="29941" y="33264"/>
                    <a:pt x="31216" y="32951"/>
                    <a:pt x="32471" y="32143"/>
                  </a:cubicBezTo>
                  <a:cubicBezTo>
                    <a:pt x="34277" y="31215"/>
                    <a:pt x="38068" y="28558"/>
                    <a:pt x="36933" y="27759"/>
                  </a:cubicBezTo>
                  <a:lnTo>
                    <a:pt x="36933" y="27759"/>
                  </a:lnTo>
                  <a:cubicBezTo>
                    <a:pt x="35945" y="27884"/>
                    <a:pt x="34966" y="27947"/>
                    <a:pt x="34021" y="27947"/>
                  </a:cubicBezTo>
                  <a:cubicBezTo>
                    <a:pt x="29910" y="27947"/>
                    <a:pt x="26443" y="26752"/>
                    <a:pt x="25688" y="24277"/>
                  </a:cubicBezTo>
                  <a:cubicBezTo>
                    <a:pt x="25424" y="23442"/>
                    <a:pt x="25932" y="23157"/>
                    <a:pt x="26853" y="23157"/>
                  </a:cubicBezTo>
                  <a:cubicBezTo>
                    <a:pt x="28828" y="23157"/>
                    <a:pt x="32703" y="24465"/>
                    <a:pt x="34948" y="24465"/>
                  </a:cubicBezTo>
                  <a:cubicBezTo>
                    <a:pt x="35537" y="24465"/>
                    <a:pt x="36013" y="24375"/>
                    <a:pt x="36314" y="24148"/>
                  </a:cubicBezTo>
                  <a:cubicBezTo>
                    <a:pt x="38816" y="23606"/>
                    <a:pt x="43303" y="19274"/>
                    <a:pt x="41137" y="18500"/>
                  </a:cubicBezTo>
                  <a:lnTo>
                    <a:pt x="41137" y="18500"/>
                  </a:lnTo>
                  <a:cubicBezTo>
                    <a:pt x="39565" y="18986"/>
                    <a:pt x="37927" y="19194"/>
                    <a:pt x="36455" y="19194"/>
                  </a:cubicBezTo>
                  <a:cubicBezTo>
                    <a:pt x="32299" y="19194"/>
                    <a:pt x="29474" y="17531"/>
                    <a:pt x="33245" y="15740"/>
                  </a:cubicBezTo>
                  <a:cubicBezTo>
                    <a:pt x="36340" y="14554"/>
                    <a:pt x="40131" y="15818"/>
                    <a:pt x="42375" y="13006"/>
                  </a:cubicBezTo>
                  <a:cubicBezTo>
                    <a:pt x="43355" y="10453"/>
                    <a:pt x="44696" y="5966"/>
                    <a:pt x="43742" y="4109"/>
                  </a:cubicBezTo>
                  <a:cubicBezTo>
                    <a:pt x="41314" y="2858"/>
                    <a:pt x="38595" y="2047"/>
                    <a:pt x="36153" y="2047"/>
                  </a:cubicBezTo>
                  <a:cubicBezTo>
                    <a:pt x="32654" y="2047"/>
                    <a:pt x="29725" y="3712"/>
                    <a:pt x="29041" y="8132"/>
                  </a:cubicBezTo>
                  <a:cubicBezTo>
                    <a:pt x="28743" y="9270"/>
                    <a:pt x="28120" y="10152"/>
                    <a:pt x="27203" y="10152"/>
                  </a:cubicBezTo>
                  <a:cubicBezTo>
                    <a:pt x="26852" y="10152"/>
                    <a:pt x="26459" y="10023"/>
                    <a:pt x="26024" y="9731"/>
                  </a:cubicBezTo>
                  <a:cubicBezTo>
                    <a:pt x="23651" y="7100"/>
                    <a:pt x="26901" y="3851"/>
                    <a:pt x="27468" y="1065"/>
                  </a:cubicBezTo>
                  <a:cubicBezTo>
                    <a:pt x="27065" y="312"/>
                    <a:pt x="26401" y="0"/>
                    <a:pt x="256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7"/>
            <p:cNvSpPr/>
            <p:nvPr/>
          </p:nvSpPr>
          <p:spPr>
            <a:xfrm>
              <a:off x="4841875" y="3612075"/>
              <a:ext cx="811775" cy="761500"/>
            </a:xfrm>
            <a:custGeom>
              <a:avLst/>
              <a:gdLst/>
              <a:ahLst/>
              <a:cxnLst/>
              <a:rect l="l" t="t" r="r" b="b"/>
              <a:pathLst>
                <a:path w="32471" h="30460" extrusionOk="0">
                  <a:moveTo>
                    <a:pt x="21097" y="0"/>
                  </a:moveTo>
                  <a:lnTo>
                    <a:pt x="21097" y="0"/>
                  </a:lnTo>
                  <a:cubicBezTo>
                    <a:pt x="18312" y="4075"/>
                    <a:pt x="17873" y="9827"/>
                    <a:pt x="20014" y="14675"/>
                  </a:cubicBezTo>
                  <a:cubicBezTo>
                    <a:pt x="17796" y="15759"/>
                    <a:pt x="15114" y="17177"/>
                    <a:pt x="12663" y="18544"/>
                  </a:cubicBezTo>
                  <a:cubicBezTo>
                    <a:pt x="8614" y="14005"/>
                    <a:pt x="8589" y="9827"/>
                    <a:pt x="10007" y="4901"/>
                  </a:cubicBezTo>
                  <a:lnTo>
                    <a:pt x="10007" y="4901"/>
                  </a:lnTo>
                  <a:cubicBezTo>
                    <a:pt x="7841" y="9208"/>
                    <a:pt x="8924" y="14908"/>
                    <a:pt x="12457" y="18647"/>
                  </a:cubicBezTo>
                  <a:cubicBezTo>
                    <a:pt x="10884" y="19524"/>
                    <a:pt x="8769" y="20762"/>
                    <a:pt x="6912" y="21897"/>
                  </a:cubicBezTo>
                  <a:cubicBezTo>
                    <a:pt x="2192" y="20607"/>
                    <a:pt x="26" y="15217"/>
                    <a:pt x="464" y="10446"/>
                  </a:cubicBezTo>
                  <a:lnTo>
                    <a:pt x="464" y="10446"/>
                  </a:lnTo>
                  <a:cubicBezTo>
                    <a:pt x="0" y="10884"/>
                    <a:pt x="284" y="12096"/>
                    <a:pt x="258" y="13231"/>
                  </a:cubicBezTo>
                  <a:cubicBezTo>
                    <a:pt x="568" y="16739"/>
                    <a:pt x="2734" y="20891"/>
                    <a:pt x="6628" y="22052"/>
                  </a:cubicBezTo>
                  <a:cubicBezTo>
                    <a:pt x="6345" y="22464"/>
                    <a:pt x="4153" y="23135"/>
                    <a:pt x="4230" y="23805"/>
                  </a:cubicBezTo>
                  <a:cubicBezTo>
                    <a:pt x="4926" y="23367"/>
                    <a:pt x="6061" y="22671"/>
                    <a:pt x="7170" y="22000"/>
                  </a:cubicBezTo>
                  <a:lnTo>
                    <a:pt x="7170" y="22000"/>
                  </a:lnTo>
                  <a:cubicBezTo>
                    <a:pt x="5519" y="24527"/>
                    <a:pt x="6783" y="29840"/>
                    <a:pt x="9491" y="30459"/>
                  </a:cubicBezTo>
                  <a:cubicBezTo>
                    <a:pt x="5881" y="28138"/>
                    <a:pt x="5287" y="21819"/>
                    <a:pt x="10162" y="20220"/>
                  </a:cubicBezTo>
                  <a:cubicBezTo>
                    <a:pt x="14902" y="21989"/>
                    <a:pt x="18574" y="27881"/>
                    <a:pt x="24211" y="27881"/>
                  </a:cubicBezTo>
                  <a:cubicBezTo>
                    <a:pt x="24248" y="27881"/>
                    <a:pt x="24284" y="27881"/>
                    <a:pt x="24321" y="27880"/>
                  </a:cubicBezTo>
                  <a:cubicBezTo>
                    <a:pt x="18956" y="27236"/>
                    <a:pt x="15397" y="22438"/>
                    <a:pt x="10394" y="20091"/>
                  </a:cubicBezTo>
                  <a:cubicBezTo>
                    <a:pt x="13515" y="18286"/>
                    <a:pt x="16816" y="16507"/>
                    <a:pt x="20246" y="14804"/>
                  </a:cubicBezTo>
                  <a:lnTo>
                    <a:pt x="21871" y="14005"/>
                  </a:lnTo>
                  <a:cubicBezTo>
                    <a:pt x="24118" y="15173"/>
                    <a:pt x="27476" y="18015"/>
                    <a:pt x="30159" y="18015"/>
                  </a:cubicBezTo>
                  <a:cubicBezTo>
                    <a:pt x="30617" y="18015"/>
                    <a:pt x="31055" y="17932"/>
                    <a:pt x="31465" y="17745"/>
                  </a:cubicBezTo>
                  <a:lnTo>
                    <a:pt x="31465" y="17745"/>
                  </a:lnTo>
                  <a:cubicBezTo>
                    <a:pt x="31199" y="17778"/>
                    <a:pt x="30936" y="17794"/>
                    <a:pt x="30677" y="17794"/>
                  </a:cubicBezTo>
                  <a:cubicBezTo>
                    <a:pt x="27570" y="17794"/>
                    <a:pt x="24936" y="15495"/>
                    <a:pt x="22103" y="13876"/>
                  </a:cubicBezTo>
                  <a:cubicBezTo>
                    <a:pt x="25224" y="12380"/>
                    <a:pt x="31671" y="9053"/>
                    <a:pt x="32471" y="6061"/>
                  </a:cubicBezTo>
                  <a:lnTo>
                    <a:pt x="32471" y="6061"/>
                  </a:lnTo>
                  <a:cubicBezTo>
                    <a:pt x="31052" y="8176"/>
                    <a:pt x="28912" y="9904"/>
                    <a:pt x="26539" y="11297"/>
                  </a:cubicBezTo>
                  <a:cubicBezTo>
                    <a:pt x="25966" y="10495"/>
                    <a:pt x="28283" y="4708"/>
                    <a:pt x="28085" y="4708"/>
                  </a:cubicBezTo>
                  <a:cubicBezTo>
                    <a:pt x="28060" y="4708"/>
                    <a:pt x="27995" y="4799"/>
                    <a:pt x="27880" y="5004"/>
                  </a:cubicBezTo>
                  <a:cubicBezTo>
                    <a:pt x="24037" y="12432"/>
                    <a:pt x="30201" y="9904"/>
                    <a:pt x="20194" y="14572"/>
                  </a:cubicBezTo>
                  <a:cubicBezTo>
                    <a:pt x="17770" y="9208"/>
                    <a:pt x="19034" y="4256"/>
                    <a:pt x="210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1_2"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29"/>
          <p:cNvSpPr/>
          <p:nvPr/>
        </p:nvSpPr>
        <p:spPr>
          <a:xfrm>
            <a:off x="-456853" y="346880"/>
            <a:ext cx="1727852" cy="2340601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9" name="Google Shape;809;p29"/>
          <p:cNvGrpSpPr/>
          <p:nvPr/>
        </p:nvGrpSpPr>
        <p:grpSpPr>
          <a:xfrm rot="10800000">
            <a:off x="6573811" y="-401568"/>
            <a:ext cx="1479225" cy="1242621"/>
            <a:chOff x="4649450" y="3501085"/>
            <a:chExt cx="1170736" cy="983475"/>
          </a:xfrm>
        </p:grpSpPr>
        <p:sp>
          <p:nvSpPr>
            <p:cNvPr id="810" name="Google Shape;810;p29"/>
            <p:cNvSpPr/>
            <p:nvPr/>
          </p:nvSpPr>
          <p:spPr>
            <a:xfrm>
              <a:off x="4649450" y="4150450"/>
              <a:ext cx="456475" cy="168275"/>
            </a:xfrm>
            <a:custGeom>
              <a:avLst/>
              <a:gdLst/>
              <a:ahLst/>
              <a:cxnLst/>
              <a:rect l="l" t="t" r="r" b="b"/>
              <a:pathLst>
                <a:path w="18259" h="6731" extrusionOk="0">
                  <a:moveTo>
                    <a:pt x="14506" y="1"/>
                  </a:moveTo>
                  <a:lnTo>
                    <a:pt x="14454" y="52"/>
                  </a:lnTo>
                  <a:cubicBezTo>
                    <a:pt x="10483" y="3121"/>
                    <a:pt x="5815" y="5107"/>
                    <a:pt x="888" y="5855"/>
                  </a:cubicBezTo>
                  <a:cubicBezTo>
                    <a:pt x="21" y="6472"/>
                    <a:pt x="0" y="6730"/>
                    <a:pt x="534" y="6730"/>
                  </a:cubicBezTo>
                  <a:cubicBezTo>
                    <a:pt x="3080" y="6730"/>
                    <a:pt x="18259" y="854"/>
                    <a:pt x="145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9"/>
            <p:cNvSpPr/>
            <p:nvPr/>
          </p:nvSpPr>
          <p:spPr>
            <a:xfrm>
              <a:off x="4702761" y="3501085"/>
              <a:ext cx="1117425" cy="983475"/>
            </a:xfrm>
            <a:custGeom>
              <a:avLst/>
              <a:gdLst/>
              <a:ahLst/>
              <a:cxnLst/>
              <a:rect l="l" t="t" r="r" b="b"/>
              <a:pathLst>
                <a:path w="44697" h="39339" extrusionOk="0">
                  <a:moveTo>
                    <a:pt x="36379" y="5979"/>
                  </a:moveTo>
                  <a:cubicBezTo>
                    <a:pt x="37626" y="5979"/>
                    <a:pt x="37864" y="7555"/>
                    <a:pt x="35747" y="9035"/>
                  </a:cubicBezTo>
                  <a:cubicBezTo>
                    <a:pt x="35259" y="9350"/>
                    <a:pt x="34824" y="9486"/>
                    <a:pt x="34473" y="9486"/>
                  </a:cubicBezTo>
                  <a:cubicBezTo>
                    <a:pt x="33357" y="9486"/>
                    <a:pt x="33082" y="8112"/>
                    <a:pt x="34612" y="6739"/>
                  </a:cubicBezTo>
                  <a:cubicBezTo>
                    <a:pt x="35297" y="6203"/>
                    <a:pt x="35910" y="5979"/>
                    <a:pt x="36379" y="5979"/>
                  </a:cubicBezTo>
                  <a:close/>
                  <a:moveTo>
                    <a:pt x="21172" y="10001"/>
                  </a:moveTo>
                  <a:cubicBezTo>
                    <a:pt x="21224" y="10001"/>
                    <a:pt x="21276" y="10006"/>
                    <a:pt x="21330" y="10015"/>
                  </a:cubicBezTo>
                  <a:cubicBezTo>
                    <a:pt x="22725" y="10339"/>
                    <a:pt x="21930" y="14441"/>
                    <a:pt x="20363" y="14441"/>
                  </a:cubicBezTo>
                  <a:cubicBezTo>
                    <a:pt x="20308" y="14441"/>
                    <a:pt x="20252" y="14435"/>
                    <a:pt x="20195" y="14425"/>
                  </a:cubicBezTo>
                  <a:cubicBezTo>
                    <a:pt x="18771" y="14125"/>
                    <a:pt x="19573" y="10001"/>
                    <a:pt x="21172" y="10001"/>
                  </a:cubicBezTo>
                  <a:close/>
                  <a:moveTo>
                    <a:pt x="19764" y="21596"/>
                  </a:moveTo>
                  <a:cubicBezTo>
                    <a:pt x="20187" y="21596"/>
                    <a:pt x="20679" y="21690"/>
                    <a:pt x="21227" y="21904"/>
                  </a:cubicBezTo>
                  <a:cubicBezTo>
                    <a:pt x="23760" y="23171"/>
                    <a:pt x="23321" y="25199"/>
                    <a:pt x="21380" y="25199"/>
                  </a:cubicBezTo>
                  <a:cubicBezTo>
                    <a:pt x="20950" y="25199"/>
                    <a:pt x="20447" y="25099"/>
                    <a:pt x="19885" y="24870"/>
                  </a:cubicBezTo>
                  <a:cubicBezTo>
                    <a:pt x="17338" y="23618"/>
                    <a:pt x="17796" y="21596"/>
                    <a:pt x="19764" y="21596"/>
                  </a:cubicBezTo>
                  <a:close/>
                  <a:moveTo>
                    <a:pt x="24182" y="26162"/>
                  </a:moveTo>
                  <a:cubicBezTo>
                    <a:pt x="24978" y="26162"/>
                    <a:pt x="26067" y="26763"/>
                    <a:pt x="25869" y="27630"/>
                  </a:cubicBezTo>
                  <a:cubicBezTo>
                    <a:pt x="25759" y="27880"/>
                    <a:pt x="25466" y="27993"/>
                    <a:pt x="25120" y="27993"/>
                  </a:cubicBezTo>
                  <a:cubicBezTo>
                    <a:pt x="24325" y="27993"/>
                    <a:pt x="23247" y="27401"/>
                    <a:pt x="23445" y="26521"/>
                  </a:cubicBezTo>
                  <a:cubicBezTo>
                    <a:pt x="23553" y="26273"/>
                    <a:pt x="23840" y="26162"/>
                    <a:pt x="24182" y="26162"/>
                  </a:cubicBezTo>
                  <a:close/>
                  <a:moveTo>
                    <a:pt x="25606" y="0"/>
                  </a:moveTo>
                  <a:cubicBezTo>
                    <a:pt x="22588" y="0"/>
                    <a:pt x="17675" y="4496"/>
                    <a:pt x="17900" y="6456"/>
                  </a:cubicBezTo>
                  <a:cubicBezTo>
                    <a:pt x="16987" y="8479"/>
                    <a:pt x="18562" y="15892"/>
                    <a:pt x="17553" y="15892"/>
                  </a:cubicBezTo>
                  <a:cubicBezTo>
                    <a:pt x="17250" y="15892"/>
                    <a:pt x="16715" y="15226"/>
                    <a:pt x="15811" y="13548"/>
                  </a:cubicBezTo>
                  <a:cubicBezTo>
                    <a:pt x="13644" y="6765"/>
                    <a:pt x="18519" y="3541"/>
                    <a:pt x="16894" y="2097"/>
                  </a:cubicBezTo>
                  <a:lnTo>
                    <a:pt x="16894" y="2097"/>
                  </a:lnTo>
                  <a:cubicBezTo>
                    <a:pt x="4927" y="6524"/>
                    <a:pt x="13981" y="20631"/>
                    <a:pt x="11457" y="20631"/>
                  </a:cubicBezTo>
                  <a:cubicBezTo>
                    <a:pt x="11408" y="20631"/>
                    <a:pt x="11355" y="20625"/>
                    <a:pt x="11297" y="20615"/>
                  </a:cubicBezTo>
                  <a:cubicBezTo>
                    <a:pt x="3844" y="16823"/>
                    <a:pt x="7919" y="10273"/>
                    <a:pt x="6268" y="9241"/>
                  </a:cubicBezTo>
                  <a:lnTo>
                    <a:pt x="6268" y="9241"/>
                  </a:lnTo>
                  <a:cubicBezTo>
                    <a:pt x="1780" y="9447"/>
                    <a:pt x="1" y="18345"/>
                    <a:pt x="1368" y="21131"/>
                  </a:cubicBezTo>
                  <a:cubicBezTo>
                    <a:pt x="2425" y="24225"/>
                    <a:pt x="5314" y="26727"/>
                    <a:pt x="8563" y="26933"/>
                  </a:cubicBezTo>
                  <a:cubicBezTo>
                    <a:pt x="6681" y="33304"/>
                    <a:pt x="11968" y="36295"/>
                    <a:pt x="13180" y="37095"/>
                  </a:cubicBezTo>
                  <a:cubicBezTo>
                    <a:pt x="16091" y="38759"/>
                    <a:pt x="18570" y="39338"/>
                    <a:pt x="20584" y="39338"/>
                  </a:cubicBezTo>
                  <a:cubicBezTo>
                    <a:pt x="22940" y="39338"/>
                    <a:pt x="24659" y="38544"/>
                    <a:pt x="25688" y="37766"/>
                  </a:cubicBezTo>
                  <a:cubicBezTo>
                    <a:pt x="27932" y="35831"/>
                    <a:pt x="26101" y="36167"/>
                    <a:pt x="21975" y="35702"/>
                  </a:cubicBezTo>
                  <a:cubicBezTo>
                    <a:pt x="17100" y="35522"/>
                    <a:pt x="14469" y="31086"/>
                    <a:pt x="15991" y="29616"/>
                  </a:cubicBezTo>
                  <a:cubicBezTo>
                    <a:pt x="16201" y="29582"/>
                    <a:pt x="16415" y="29566"/>
                    <a:pt x="16633" y="29566"/>
                  </a:cubicBezTo>
                  <a:cubicBezTo>
                    <a:pt x="19978" y="29566"/>
                    <a:pt x="24301" y="33264"/>
                    <a:pt x="28670" y="33264"/>
                  </a:cubicBezTo>
                  <a:cubicBezTo>
                    <a:pt x="29941" y="33264"/>
                    <a:pt x="31216" y="32951"/>
                    <a:pt x="32471" y="32143"/>
                  </a:cubicBezTo>
                  <a:cubicBezTo>
                    <a:pt x="34277" y="31215"/>
                    <a:pt x="38068" y="28558"/>
                    <a:pt x="36933" y="27759"/>
                  </a:cubicBezTo>
                  <a:lnTo>
                    <a:pt x="36933" y="27759"/>
                  </a:lnTo>
                  <a:cubicBezTo>
                    <a:pt x="35945" y="27884"/>
                    <a:pt x="34966" y="27947"/>
                    <a:pt x="34021" y="27947"/>
                  </a:cubicBezTo>
                  <a:cubicBezTo>
                    <a:pt x="29910" y="27947"/>
                    <a:pt x="26443" y="26752"/>
                    <a:pt x="25688" y="24277"/>
                  </a:cubicBezTo>
                  <a:cubicBezTo>
                    <a:pt x="25424" y="23442"/>
                    <a:pt x="25932" y="23157"/>
                    <a:pt x="26853" y="23157"/>
                  </a:cubicBezTo>
                  <a:cubicBezTo>
                    <a:pt x="28828" y="23157"/>
                    <a:pt x="32703" y="24465"/>
                    <a:pt x="34948" y="24465"/>
                  </a:cubicBezTo>
                  <a:cubicBezTo>
                    <a:pt x="35537" y="24465"/>
                    <a:pt x="36013" y="24375"/>
                    <a:pt x="36314" y="24148"/>
                  </a:cubicBezTo>
                  <a:cubicBezTo>
                    <a:pt x="38816" y="23606"/>
                    <a:pt x="43303" y="19274"/>
                    <a:pt x="41137" y="18500"/>
                  </a:cubicBezTo>
                  <a:lnTo>
                    <a:pt x="41137" y="18500"/>
                  </a:lnTo>
                  <a:cubicBezTo>
                    <a:pt x="39565" y="18986"/>
                    <a:pt x="37927" y="19194"/>
                    <a:pt x="36455" y="19194"/>
                  </a:cubicBezTo>
                  <a:cubicBezTo>
                    <a:pt x="32299" y="19194"/>
                    <a:pt x="29474" y="17531"/>
                    <a:pt x="33245" y="15740"/>
                  </a:cubicBezTo>
                  <a:cubicBezTo>
                    <a:pt x="36340" y="14554"/>
                    <a:pt x="40131" y="15818"/>
                    <a:pt x="42375" y="13006"/>
                  </a:cubicBezTo>
                  <a:cubicBezTo>
                    <a:pt x="43355" y="10453"/>
                    <a:pt x="44696" y="5966"/>
                    <a:pt x="43742" y="4109"/>
                  </a:cubicBezTo>
                  <a:cubicBezTo>
                    <a:pt x="41314" y="2858"/>
                    <a:pt x="38595" y="2047"/>
                    <a:pt x="36153" y="2047"/>
                  </a:cubicBezTo>
                  <a:cubicBezTo>
                    <a:pt x="32654" y="2047"/>
                    <a:pt x="29725" y="3712"/>
                    <a:pt x="29041" y="8132"/>
                  </a:cubicBezTo>
                  <a:cubicBezTo>
                    <a:pt x="28743" y="9270"/>
                    <a:pt x="28120" y="10152"/>
                    <a:pt x="27203" y="10152"/>
                  </a:cubicBezTo>
                  <a:cubicBezTo>
                    <a:pt x="26852" y="10152"/>
                    <a:pt x="26459" y="10023"/>
                    <a:pt x="26024" y="9731"/>
                  </a:cubicBezTo>
                  <a:cubicBezTo>
                    <a:pt x="23651" y="7100"/>
                    <a:pt x="26901" y="3851"/>
                    <a:pt x="27468" y="1065"/>
                  </a:cubicBezTo>
                  <a:cubicBezTo>
                    <a:pt x="27065" y="312"/>
                    <a:pt x="26401" y="0"/>
                    <a:pt x="256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9"/>
            <p:cNvSpPr/>
            <p:nvPr/>
          </p:nvSpPr>
          <p:spPr>
            <a:xfrm>
              <a:off x="4841875" y="3612075"/>
              <a:ext cx="811775" cy="761500"/>
            </a:xfrm>
            <a:custGeom>
              <a:avLst/>
              <a:gdLst/>
              <a:ahLst/>
              <a:cxnLst/>
              <a:rect l="l" t="t" r="r" b="b"/>
              <a:pathLst>
                <a:path w="32471" h="30460" extrusionOk="0">
                  <a:moveTo>
                    <a:pt x="21097" y="0"/>
                  </a:moveTo>
                  <a:lnTo>
                    <a:pt x="21097" y="0"/>
                  </a:lnTo>
                  <a:cubicBezTo>
                    <a:pt x="18312" y="4075"/>
                    <a:pt x="17873" y="9827"/>
                    <a:pt x="20014" y="14675"/>
                  </a:cubicBezTo>
                  <a:cubicBezTo>
                    <a:pt x="17796" y="15759"/>
                    <a:pt x="15114" y="17177"/>
                    <a:pt x="12663" y="18544"/>
                  </a:cubicBezTo>
                  <a:cubicBezTo>
                    <a:pt x="8614" y="14005"/>
                    <a:pt x="8589" y="9827"/>
                    <a:pt x="10007" y="4901"/>
                  </a:cubicBezTo>
                  <a:lnTo>
                    <a:pt x="10007" y="4901"/>
                  </a:lnTo>
                  <a:cubicBezTo>
                    <a:pt x="7841" y="9208"/>
                    <a:pt x="8924" y="14908"/>
                    <a:pt x="12457" y="18647"/>
                  </a:cubicBezTo>
                  <a:cubicBezTo>
                    <a:pt x="10884" y="19524"/>
                    <a:pt x="8769" y="20762"/>
                    <a:pt x="6912" y="21897"/>
                  </a:cubicBezTo>
                  <a:cubicBezTo>
                    <a:pt x="2192" y="20607"/>
                    <a:pt x="26" y="15217"/>
                    <a:pt x="464" y="10446"/>
                  </a:cubicBezTo>
                  <a:lnTo>
                    <a:pt x="464" y="10446"/>
                  </a:lnTo>
                  <a:cubicBezTo>
                    <a:pt x="0" y="10884"/>
                    <a:pt x="284" y="12096"/>
                    <a:pt x="258" y="13231"/>
                  </a:cubicBezTo>
                  <a:cubicBezTo>
                    <a:pt x="568" y="16739"/>
                    <a:pt x="2734" y="20891"/>
                    <a:pt x="6628" y="22052"/>
                  </a:cubicBezTo>
                  <a:cubicBezTo>
                    <a:pt x="6345" y="22464"/>
                    <a:pt x="4153" y="23135"/>
                    <a:pt x="4230" y="23805"/>
                  </a:cubicBezTo>
                  <a:cubicBezTo>
                    <a:pt x="4926" y="23367"/>
                    <a:pt x="6061" y="22671"/>
                    <a:pt x="7170" y="22000"/>
                  </a:cubicBezTo>
                  <a:lnTo>
                    <a:pt x="7170" y="22000"/>
                  </a:lnTo>
                  <a:cubicBezTo>
                    <a:pt x="5519" y="24527"/>
                    <a:pt x="6783" y="29840"/>
                    <a:pt x="9491" y="30459"/>
                  </a:cubicBezTo>
                  <a:cubicBezTo>
                    <a:pt x="5881" y="28138"/>
                    <a:pt x="5287" y="21819"/>
                    <a:pt x="10162" y="20220"/>
                  </a:cubicBezTo>
                  <a:cubicBezTo>
                    <a:pt x="14902" y="21989"/>
                    <a:pt x="18574" y="27881"/>
                    <a:pt x="24211" y="27881"/>
                  </a:cubicBezTo>
                  <a:cubicBezTo>
                    <a:pt x="24248" y="27881"/>
                    <a:pt x="24284" y="27881"/>
                    <a:pt x="24321" y="27880"/>
                  </a:cubicBezTo>
                  <a:cubicBezTo>
                    <a:pt x="18956" y="27236"/>
                    <a:pt x="15397" y="22438"/>
                    <a:pt x="10394" y="20091"/>
                  </a:cubicBezTo>
                  <a:cubicBezTo>
                    <a:pt x="13515" y="18286"/>
                    <a:pt x="16816" y="16507"/>
                    <a:pt x="20246" y="14804"/>
                  </a:cubicBezTo>
                  <a:lnTo>
                    <a:pt x="21871" y="14005"/>
                  </a:lnTo>
                  <a:cubicBezTo>
                    <a:pt x="24118" y="15173"/>
                    <a:pt x="27476" y="18015"/>
                    <a:pt x="30159" y="18015"/>
                  </a:cubicBezTo>
                  <a:cubicBezTo>
                    <a:pt x="30617" y="18015"/>
                    <a:pt x="31055" y="17932"/>
                    <a:pt x="31465" y="17745"/>
                  </a:cubicBezTo>
                  <a:lnTo>
                    <a:pt x="31465" y="17745"/>
                  </a:lnTo>
                  <a:cubicBezTo>
                    <a:pt x="31199" y="17778"/>
                    <a:pt x="30936" y="17794"/>
                    <a:pt x="30677" y="17794"/>
                  </a:cubicBezTo>
                  <a:cubicBezTo>
                    <a:pt x="27570" y="17794"/>
                    <a:pt x="24936" y="15495"/>
                    <a:pt x="22103" y="13876"/>
                  </a:cubicBezTo>
                  <a:cubicBezTo>
                    <a:pt x="25224" y="12380"/>
                    <a:pt x="31671" y="9053"/>
                    <a:pt x="32471" y="6061"/>
                  </a:cubicBezTo>
                  <a:lnTo>
                    <a:pt x="32471" y="6061"/>
                  </a:lnTo>
                  <a:cubicBezTo>
                    <a:pt x="31052" y="8176"/>
                    <a:pt x="28912" y="9904"/>
                    <a:pt x="26539" y="11297"/>
                  </a:cubicBezTo>
                  <a:cubicBezTo>
                    <a:pt x="25966" y="10495"/>
                    <a:pt x="28283" y="4708"/>
                    <a:pt x="28085" y="4708"/>
                  </a:cubicBezTo>
                  <a:cubicBezTo>
                    <a:pt x="28060" y="4708"/>
                    <a:pt x="27995" y="4799"/>
                    <a:pt x="27880" y="5004"/>
                  </a:cubicBezTo>
                  <a:cubicBezTo>
                    <a:pt x="24037" y="12432"/>
                    <a:pt x="30201" y="9904"/>
                    <a:pt x="20194" y="14572"/>
                  </a:cubicBezTo>
                  <a:cubicBezTo>
                    <a:pt x="17770" y="9208"/>
                    <a:pt x="19034" y="4256"/>
                    <a:pt x="210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" name="Google Shape;813;p29"/>
          <p:cNvGrpSpPr/>
          <p:nvPr/>
        </p:nvGrpSpPr>
        <p:grpSpPr>
          <a:xfrm>
            <a:off x="-786719" y="2252601"/>
            <a:ext cx="2001689" cy="1608178"/>
            <a:chOff x="4649450" y="3527425"/>
            <a:chExt cx="1224050" cy="983475"/>
          </a:xfrm>
        </p:grpSpPr>
        <p:sp>
          <p:nvSpPr>
            <p:cNvPr id="814" name="Google Shape;814;p29"/>
            <p:cNvSpPr/>
            <p:nvPr/>
          </p:nvSpPr>
          <p:spPr>
            <a:xfrm>
              <a:off x="4649450" y="4150450"/>
              <a:ext cx="456475" cy="168275"/>
            </a:xfrm>
            <a:custGeom>
              <a:avLst/>
              <a:gdLst/>
              <a:ahLst/>
              <a:cxnLst/>
              <a:rect l="l" t="t" r="r" b="b"/>
              <a:pathLst>
                <a:path w="18259" h="6731" extrusionOk="0">
                  <a:moveTo>
                    <a:pt x="14506" y="1"/>
                  </a:moveTo>
                  <a:lnTo>
                    <a:pt x="14454" y="52"/>
                  </a:lnTo>
                  <a:cubicBezTo>
                    <a:pt x="10483" y="3121"/>
                    <a:pt x="5815" y="5107"/>
                    <a:pt x="888" y="5855"/>
                  </a:cubicBezTo>
                  <a:cubicBezTo>
                    <a:pt x="21" y="6472"/>
                    <a:pt x="0" y="6730"/>
                    <a:pt x="534" y="6730"/>
                  </a:cubicBezTo>
                  <a:cubicBezTo>
                    <a:pt x="3080" y="6730"/>
                    <a:pt x="18259" y="854"/>
                    <a:pt x="145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9"/>
            <p:cNvSpPr/>
            <p:nvPr/>
          </p:nvSpPr>
          <p:spPr>
            <a:xfrm>
              <a:off x="4756075" y="3527425"/>
              <a:ext cx="1117425" cy="983475"/>
            </a:xfrm>
            <a:custGeom>
              <a:avLst/>
              <a:gdLst/>
              <a:ahLst/>
              <a:cxnLst/>
              <a:rect l="l" t="t" r="r" b="b"/>
              <a:pathLst>
                <a:path w="44697" h="39339" extrusionOk="0">
                  <a:moveTo>
                    <a:pt x="36379" y="5979"/>
                  </a:moveTo>
                  <a:cubicBezTo>
                    <a:pt x="37626" y="5979"/>
                    <a:pt x="37864" y="7555"/>
                    <a:pt x="35747" y="9035"/>
                  </a:cubicBezTo>
                  <a:cubicBezTo>
                    <a:pt x="35259" y="9350"/>
                    <a:pt x="34824" y="9486"/>
                    <a:pt x="34473" y="9486"/>
                  </a:cubicBezTo>
                  <a:cubicBezTo>
                    <a:pt x="33357" y="9486"/>
                    <a:pt x="33082" y="8112"/>
                    <a:pt x="34612" y="6739"/>
                  </a:cubicBezTo>
                  <a:cubicBezTo>
                    <a:pt x="35297" y="6203"/>
                    <a:pt x="35910" y="5979"/>
                    <a:pt x="36379" y="5979"/>
                  </a:cubicBezTo>
                  <a:close/>
                  <a:moveTo>
                    <a:pt x="21172" y="10001"/>
                  </a:moveTo>
                  <a:cubicBezTo>
                    <a:pt x="21224" y="10001"/>
                    <a:pt x="21276" y="10006"/>
                    <a:pt x="21330" y="10015"/>
                  </a:cubicBezTo>
                  <a:cubicBezTo>
                    <a:pt x="22725" y="10339"/>
                    <a:pt x="21930" y="14441"/>
                    <a:pt x="20363" y="14441"/>
                  </a:cubicBezTo>
                  <a:cubicBezTo>
                    <a:pt x="20308" y="14441"/>
                    <a:pt x="20252" y="14435"/>
                    <a:pt x="20195" y="14425"/>
                  </a:cubicBezTo>
                  <a:cubicBezTo>
                    <a:pt x="18771" y="14125"/>
                    <a:pt x="19573" y="10001"/>
                    <a:pt x="21172" y="10001"/>
                  </a:cubicBezTo>
                  <a:close/>
                  <a:moveTo>
                    <a:pt x="19764" y="21596"/>
                  </a:moveTo>
                  <a:cubicBezTo>
                    <a:pt x="20187" y="21596"/>
                    <a:pt x="20679" y="21690"/>
                    <a:pt x="21227" y="21904"/>
                  </a:cubicBezTo>
                  <a:cubicBezTo>
                    <a:pt x="23760" y="23171"/>
                    <a:pt x="23321" y="25199"/>
                    <a:pt x="21380" y="25199"/>
                  </a:cubicBezTo>
                  <a:cubicBezTo>
                    <a:pt x="20950" y="25199"/>
                    <a:pt x="20447" y="25099"/>
                    <a:pt x="19885" y="24870"/>
                  </a:cubicBezTo>
                  <a:cubicBezTo>
                    <a:pt x="17338" y="23618"/>
                    <a:pt x="17796" y="21596"/>
                    <a:pt x="19764" y="21596"/>
                  </a:cubicBezTo>
                  <a:close/>
                  <a:moveTo>
                    <a:pt x="24182" y="26162"/>
                  </a:moveTo>
                  <a:cubicBezTo>
                    <a:pt x="24978" y="26162"/>
                    <a:pt x="26067" y="26763"/>
                    <a:pt x="25869" y="27630"/>
                  </a:cubicBezTo>
                  <a:cubicBezTo>
                    <a:pt x="25759" y="27880"/>
                    <a:pt x="25466" y="27993"/>
                    <a:pt x="25120" y="27993"/>
                  </a:cubicBezTo>
                  <a:cubicBezTo>
                    <a:pt x="24325" y="27993"/>
                    <a:pt x="23247" y="27401"/>
                    <a:pt x="23445" y="26521"/>
                  </a:cubicBezTo>
                  <a:cubicBezTo>
                    <a:pt x="23553" y="26273"/>
                    <a:pt x="23840" y="26162"/>
                    <a:pt x="24182" y="26162"/>
                  </a:cubicBezTo>
                  <a:close/>
                  <a:moveTo>
                    <a:pt x="25606" y="0"/>
                  </a:moveTo>
                  <a:cubicBezTo>
                    <a:pt x="22588" y="0"/>
                    <a:pt x="17675" y="4496"/>
                    <a:pt x="17900" y="6456"/>
                  </a:cubicBezTo>
                  <a:cubicBezTo>
                    <a:pt x="16987" y="8479"/>
                    <a:pt x="18562" y="15892"/>
                    <a:pt x="17553" y="15892"/>
                  </a:cubicBezTo>
                  <a:cubicBezTo>
                    <a:pt x="17250" y="15892"/>
                    <a:pt x="16715" y="15226"/>
                    <a:pt x="15811" y="13548"/>
                  </a:cubicBezTo>
                  <a:cubicBezTo>
                    <a:pt x="13644" y="6765"/>
                    <a:pt x="18519" y="3541"/>
                    <a:pt x="16894" y="2097"/>
                  </a:cubicBezTo>
                  <a:lnTo>
                    <a:pt x="16894" y="2097"/>
                  </a:lnTo>
                  <a:cubicBezTo>
                    <a:pt x="4927" y="6524"/>
                    <a:pt x="13981" y="20631"/>
                    <a:pt x="11457" y="20631"/>
                  </a:cubicBezTo>
                  <a:cubicBezTo>
                    <a:pt x="11408" y="20631"/>
                    <a:pt x="11355" y="20625"/>
                    <a:pt x="11297" y="20615"/>
                  </a:cubicBezTo>
                  <a:cubicBezTo>
                    <a:pt x="3844" y="16823"/>
                    <a:pt x="7919" y="10273"/>
                    <a:pt x="6268" y="9241"/>
                  </a:cubicBezTo>
                  <a:lnTo>
                    <a:pt x="6268" y="9241"/>
                  </a:lnTo>
                  <a:cubicBezTo>
                    <a:pt x="1780" y="9447"/>
                    <a:pt x="1" y="18345"/>
                    <a:pt x="1368" y="21131"/>
                  </a:cubicBezTo>
                  <a:cubicBezTo>
                    <a:pt x="2425" y="24225"/>
                    <a:pt x="5314" y="26727"/>
                    <a:pt x="8563" y="26933"/>
                  </a:cubicBezTo>
                  <a:cubicBezTo>
                    <a:pt x="6681" y="33304"/>
                    <a:pt x="11968" y="36295"/>
                    <a:pt x="13180" y="37095"/>
                  </a:cubicBezTo>
                  <a:cubicBezTo>
                    <a:pt x="16091" y="38759"/>
                    <a:pt x="18570" y="39338"/>
                    <a:pt x="20584" y="39338"/>
                  </a:cubicBezTo>
                  <a:cubicBezTo>
                    <a:pt x="22940" y="39338"/>
                    <a:pt x="24659" y="38544"/>
                    <a:pt x="25688" y="37766"/>
                  </a:cubicBezTo>
                  <a:cubicBezTo>
                    <a:pt x="27932" y="35831"/>
                    <a:pt x="26101" y="36167"/>
                    <a:pt x="21975" y="35702"/>
                  </a:cubicBezTo>
                  <a:cubicBezTo>
                    <a:pt x="17100" y="35522"/>
                    <a:pt x="14469" y="31086"/>
                    <a:pt x="15991" y="29616"/>
                  </a:cubicBezTo>
                  <a:cubicBezTo>
                    <a:pt x="16201" y="29582"/>
                    <a:pt x="16415" y="29566"/>
                    <a:pt x="16633" y="29566"/>
                  </a:cubicBezTo>
                  <a:cubicBezTo>
                    <a:pt x="19978" y="29566"/>
                    <a:pt x="24301" y="33264"/>
                    <a:pt x="28670" y="33264"/>
                  </a:cubicBezTo>
                  <a:cubicBezTo>
                    <a:pt x="29941" y="33264"/>
                    <a:pt x="31216" y="32951"/>
                    <a:pt x="32471" y="32143"/>
                  </a:cubicBezTo>
                  <a:cubicBezTo>
                    <a:pt x="34277" y="31215"/>
                    <a:pt x="38068" y="28558"/>
                    <a:pt x="36933" y="27759"/>
                  </a:cubicBezTo>
                  <a:lnTo>
                    <a:pt x="36933" y="27759"/>
                  </a:lnTo>
                  <a:cubicBezTo>
                    <a:pt x="35945" y="27884"/>
                    <a:pt x="34966" y="27947"/>
                    <a:pt x="34021" y="27947"/>
                  </a:cubicBezTo>
                  <a:cubicBezTo>
                    <a:pt x="29910" y="27947"/>
                    <a:pt x="26443" y="26752"/>
                    <a:pt x="25688" y="24277"/>
                  </a:cubicBezTo>
                  <a:cubicBezTo>
                    <a:pt x="25424" y="23442"/>
                    <a:pt x="25932" y="23157"/>
                    <a:pt x="26853" y="23157"/>
                  </a:cubicBezTo>
                  <a:cubicBezTo>
                    <a:pt x="28828" y="23157"/>
                    <a:pt x="32703" y="24465"/>
                    <a:pt x="34948" y="24465"/>
                  </a:cubicBezTo>
                  <a:cubicBezTo>
                    <a:pt x="35537" y="24465"/>
                    <a:pt x="36013" y="24375"/>
                    <a:pt x="36314" y="24148"/>
                  </a:cubicBezTo>
                  <a:cubicBezTo>
                    <a:pt x="38816" y="23606"/>
                    <a:pt x="43303" y="19274"/>
                    <a:pt x="41137" y="18500"/>
                  </a:cubicBezTo>
                  <a:lnTo>
                    <a:pt x="41137" y="18500"/>
                  </a:lnTo>
                  <a:cubicBezTo>
                    <a:pt x="39565" y="18986"/>
                    <a:pt x="37927" y="19194"/>
                    <a:pt x="36455" y="19194"/>
                  </a:cubicBezTo>
                  <a:cubicBezTo>
                    <a:pt x="32299" y="19194"/>
                    <a:pt x="29474" y="17531"/>
                    <a:pt x="33245" y="15740"/>
                  </a:cubicBezTo>
                  <a:cubicBezTo>
                    <a:pt x="36340" y="14554"/>
                    <a:pt x="40131" y="15818"/>
                    <a:pt x="42375" y="13006"/>
                  </a:cubicBezTo>
                  <a:cubicBezTo>
                    <a:pt x="43355" y="10453"/>
                    <a:pt x="44696" y="5966"/>
                    <a:pt x="43742" y="4109"/>
                  </a:cubicBezTo>
                  <a:cubicBezTo>
                    <a:pt x="41314" y="2858"/>
                    <a:pt x="38595" y="2047"/>
                    <a:pt x="36153" y="2047"/>
                  </a:cubicBezTo>
                  <a:cubicBezTo>
                    <a:pt x="32654" y="2047"/>
                    <a:pt x="29725" y="3712"/>
                    <a:pt x="29041" y="8132"/>
                  </a:cubicBezTo>
                  <a:cubicBezTo>
                    <a:pt x="28743" y="9270"/>
                    <a:pt x="28120" y="10152"/>
                    <a:pt x="27203" y="10152"/>
                  </a:cubicBezTo>
                  <a:cubicBezTo>
                    <a:pt x="26852" y="10152"/>
                    <a:pt x="26459" y="10023"/>
                    <a:pt x="26024" y="9731"/>
                  </a:cubicBezTo>
                  <a:cubicBezTo>
                    <a:pt x="23651" y="7100"/>
                    <a:pt x="26901" y="3851"/>
                    <a:pt x="27468" y="1065"/>
                  </a:cubicBezTo>
                  <a:cubicBezTo>
                    <a:pt x="27065" y="312"/>
                    <a:pt x="26401" y="0"/>
                    <a:pt x="256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9"/>
            <p:cNvSpPr/>
            <p:nvPr/>
          </p:nvSpPr>
          <p:spPr>
            <a:xfrm>
              <a:off x="4841875" y="3612075"/>
              <a:ext cx="811775" cy="761500"/>
            </a:xfrm>
            <a:custGeom>
              <a:avLst/>
              <a:gdLst/>
              <a:ahLst/>
              <a:cxnLst/>
              <a:rect l="l" t="t" r="r" b="b"/>
              <a:pathLst>
                <a:path w="32471" h="30460" extrusionOk="0">
                  <a:moveTo>
                    <a:pt x="21097" y="0"/>
                  </a:moveTo>
                  <a:lnTo>
                    <a:pt x="21097" y="0"/>
                  </a:lnTo>
                  <a:cubicBezTo>
                    <a:pt x="18312" y="4075"/>
                    <a:pt x="17873" y="9827"/>
                    <a:pt x="20014" y="14675"/>
                  </a:cubicBezTo>
                  <a:cubicBezTo>
                    <a:pt x="17796" y="15759"/>
                    <a:pt x="15114" y="17177"/>
                    <a:pt x="12663" y="18544"/>
                  </a:cubicBezTo>
                  <a:cubicBezTo>
                    <a:pt x="8614" y="14005"/>
                    <a:pt x="8589" y="9827"/>
                    <a:pt x="10007" y="4901"/>
                  </a:cubicBezTo>
                  <a:lnTo>
                    <a:pt x="10007" y="4901"/>
                  </a:lnTo>
                  <a:cubicBezTo>
                    <a:pt x="7841" y="9208"/>
                    <a:pt x="8924" y="14908"/>
                    <a:pt x="12457" y="18647"/>
                  </a:cubicBezTo>
                  <a:cubicBezTo>
                    <a:pt x="10884" y="19524"/>
                    <a:pt x="8769" y="20762"/>
                    <a:pt x="6912" y="21897"/>
                  </a:cubicBezTo>
                  <a:cubicBezTo>
                    <a:pt x="2192" y="20607"/>
                    <a:pt x="26" y="15217"/>
                    <a:pt x="464" y="10446"/>
                  </a:cubicBezTo>
                  <a:lnTo>
                    <a:pt x="464" y="10446"/>
                  </a:lnTo>
                  <a:cubicBezTo>
                    <a:pt x="0" y="10884"/>
                    <a:pt x="284" y="12096"/>
                    <a:pt x="258" y="13231"/>
                  </a:cubicBezTo>
                  <a:cubicBezTo>
                    <a:pt x="568" y="16739"/>
                    <a:pt x="2734" y="20891"/>
                    <a:pt x="6628" y="22052"/>
                  </a:cubicBezTo>
                  <a:cubicBezTo>
                    <a:pt x="6345" y="22464"/>
                    <a:pt x="4153" y="23135"/>
                    <a:pt x="4230" y="23805"/>
                  </a:cubicBezTo>
                  <a:cubicBezTo>
                    <a:pt x="4926" y="23367"/>
                    <a:pt x="6061" y="22671"/>
                    <a:pt x="7170" y="22000"/>
                  </a:cubicBezTo>
                  <a:lnTo>
                    <a:pt x="7170" y="22000"/>
                  </a:lnTo>
                  <a:cubicBezTo>
                    <a:pt x="5519" y="24527"/>
                    <a:pt x="6783" y="29840"/>
                    <a:pt x="9491" y="30459"/>
                  </a:cubicBezTo>
                  <a:cubicBezTo>
                    <a:pt x="5881" y="28138"/>
                    <a:pt x="5287" y="21819"/>
                    <a:pt x="10162" y="20220"/>
                  </a:cubicBezTo>
                  <a:cubicBezTo>
                    <a:pt x="14902" y="21989"/>
                    <a:pt x="18574" y="27881"/>
                    <a:pt x="24211" y="27881"/>
                  </a:cubicBezTo>
                  <a:cubicBezTo>
                    <a:pt x="24248" y="27881"/>
                    <a:pt x="24284" y="27881"/>
                    <a:pt x="24321" y="27880"/>
                  </a:cubicBezTo>
                  <a:cubicBezTo>
                    <a:pt x="18956" y="27236"/>
                    <a:pt x="15397" y="22438"/>
                    <a:pt x="10394" y="20091"/>
                  </a:cubicBezTo>
                  <a:cubicBezTo>
                    <a:pt x="13515" y="18286"/>
                    <a:pt x="16816" y="16507"/>
                    <a:pt x="20246" y="14804"/>
                  </a:cubicBezTo>
                  <a:lnTo>
                    <a:pt x="21871" y="14005"/>
                  </a:lnTo>
                  <a:cubicBezTo>
                    <a:pt x="24118" y="15173"/>
                    <a:pt x="27476" y="18015"/>
                    <a:pt x="30159" y="18015"/>
                  </a:cubicBezTo>
                  <a:cubicBezTo>
                    <a:pt x="30617" y="18015"/>
                    <a:pt x="31055" y="17932"/>
                    <a:pt x="31465" y="17745"/>
                  </a:cubicBezTo>
                  <a:lnTo>
                    <a:pt x="31465" y="17745"/>
                  </a:lnTo>
                  <a:cubicBezTo>
                    <a:pt x="31199" y="17778"/>
                    <a:pt x="30936" y="17794"/>
                    <a:pt x="30677" y="17794"/>
                  </a:cubicBezTo>
                  <a:cubicBezTo>
                    <a:pt x="27570" y="17794"/>
                    <a:pt x="24936" y="15495"/>
                    <a:pt x="22103" y="13876"/>
                  </a:cubicBezTo>
                  <a:cubicBezTo>
                    <a:pt x="25224" y="12380"/>
                    <a:pt x="31671" y="9053"/>
                    <a:pt x="32471" y="6061"/>
                  </a:cubicBezTo>
                  <a:lnTo>
                    <a:pt x="32471" y="6061"/>
                  </a:lnTo>
                  <a:cubicBezTo>
                    <a:pt x="31052" y="8176"/>
                    <a:pt x="28912" y="9904"/>
                    <a:pt x="26539" y="11297"/>
                  </a:cubicBezTo>
                  <a:cubicBezTo>
                    <a:pt x="25966" y="10495"/>
                    <a:pt x="28283" y="4708"/>
                    <a:pt x="28085" y="4708"/>
                  </a:cubicBezTo>
                  <a:cubicBezTo>
                    <a:pt x="28060" y="4708"/>
                    <a:pt x="27995" y="4799"/>
                    <a:pt x="27880" y="5004"/>
                  </a:cubicBezTo>
                  <a:cubicBezTo>
                    <a:pt x="24037" y="12432"/>
                    <a:pt x="30201" y="9904"/>
                    <a:pt x="20194" y="14572"/>
                  </a:cubicBezTo>
                  <a:cubicBezTo>
                    <a:pt x="17770" y="9208"/>
                    <a:pt x="19034" y="4256"/>
                    <a:pt x="210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7" name="Google Shape;817;p29"/>
          <p:cNvSpPr/>
          <p:nvPr/>
        </p:nvSpPr>
        <p:spPr>
          <a:xfrm>
            <a:off x="-409500" y="3041439"/>
            <a:ext cx="1727852" cy="2340601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29"/>
          <p:cNvSpPr/>
          <p:nvPr/>
        </p:nvSpPr>
        <p:spPr>
          <a:xfrm rot="5400000" flipH="1">
            <a:off x="468089" y="4209554"/>
            <a:ext cx="1137776" cy="1541367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29"/>
          <p:cNvSpPr/>
          <p:nvPr/>
        </p:nvSpPr>
        <p:spPr>
          <a:xfrm rot="-5400000" flipH="1">
            <a:off x="7489631" y="-565322"/>
            <a:ext cx="1726514" cy="2338788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0" name="Google Shape;820;p29"/>
          <p:cNvGrpSpPr/>
          <p:nvPr/>
        </p:nvGrpSpPr>
        <p:grpSpPr>
          <a:xfrm rot="10800000">
            <a:off x="8053010" y="1678417"/>
            <a:ext cx="1255875" cy="1009045"/>
            <a:chOff x="4649450" y="3527425"/>
            <a:chExt cx="1224050" cy="983475"/>
          </a:xfrm>
        </p:grpSpPr>
        <p:sp>
          <p:nvSpPr>
            <p:cNvPr id="821" name="Google Shape;821;p29"/>
            <p:cNvSpPr/>
            <p:nvPr/>
          </p:nvSpPr>
          <p:spPr>
            <a:xfrm>
              <a:off x="4649450" y="4150450"/>
              <a:ext cx="456475" cy="168275"/>
            </a:xfrm>
            <a:custGeom>
              <a:avLst/>
              <a:gdLst/>
              <a:ahLst/>
              <a:cxnLst/>
              <a:rect l="l" t="t" r="r" b="b"/>
              <a:pathLst>
                <a:path w="18259" h="6731" extrusionOk="0">
                  <a:moveTo>
                    <a:pt x="14506" y="1"/>
                  </a:moveTo>
                  <a:lnTo>
                    <a:pt x="14454" y="52"/>
                  </a:lnTo>
                  <a:cubicBezTo>
                    <a:pt x="10483" y="3121"/>
                    <a:pt x="5815" y="5107"/>
                    <a:pt x="888" y="5855"/>
                  </a:cubicBezTo>
                  <a:cubicBezTo>
                    <a:pt x="21" y="6472"/>
                    <a:pt x="0" y="6730"/>
                    <a:pt x="534" y="6730"/>
                  </a:cubicBezTo>
                  <a:cubicBezTo>
                    <a:pt x="3080" y="6730"/>
                    <a:pt x="18259" y="854"/>
                    <a:pt x="145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9"/>
            <p:cNvSpPr/>
            <p:nvPr/>
          </p:nvSpPr>
          <p:spPr>
            <a:xfrm>
              <a:off x="4756075" y="3527425"/>
              <a:ext cx="1117425" cy="983475"/>
            </a:xfrm>
            <a:custGeom>
              <a:avLst/>
              <a:gdLst/>
              <a:ahLst/>
              <a:cxnLst/>
              <a:rect l="l" t="t" r="r" b="b"/>
              <a:pathLst>
                <a:path w="44697" h="39339" extrusionOk="0">
                  <a:moveTo>
                    <a:pt x="36379" y="5979"/>
                  </a:moveTo>
                  <a:cubicBezTo>
                    <a:pt x="37626" y="5979"/>
                    <a:pt x="37864" y="7555"/>
                    <a:pt x="35747" y="9035"/>
                  </a:cubicBezTo>
                  <a:cubicBezTo>
                    <a:pt x="35259" y="9350"/>
                    <a:pt x="34824" y="9486"/>
                    <a:pt x="34473" y="9486"/>
                  </a:cubicBezTo>
                  <a:cubicBezTo>
                    <a:pt x="33357" y="9486"/>
                    <a:pt x="33082" y="8112"/>
                    <a:pt x="34612" y="6739"/>
                  </a:cubicBezTo>
                  <a:cubicBezTo>
                    <a:pt x="35297" y="6203"/>
                    <a:pt x="35910" y="5979"/>
                    <a:pt x="36379" y="5979"/>
                  </a:cubicBezTo>
                  <a:close/>
                  <a:moveTo>
                    <a:pt x="21172" y="10001"/>
                  </a:moveTo>
                  <a:cubicBezTo>
                    <a:pt x="21224" y="10001"/>
                    <a:pt x="21276" y="10006"/>
                    <a:pt x="21330" y="10015"/>
                  </a:cubicBezTo>
                  <a:cubicBezTo>
                    <a:pt x="22725" y="10339"/>
                    <a:pt x="21930" y="14441"/>
                    <a:pt x="20363" y="14441"/>
                  </a:cubicBezTo>
                  <a:cubicBezTo>
                    <a:pt x="20308" y="14441"/>
                    <a:pt x="20252" y="14435"/>
                    <a:pt x="20195" y="14425"/>
                  </a:cubicBezTo>
                  <a:cubicBezTo>
                    <a:pt x="18771" y="14125"/>
                    <a:pt x="19573" y="10001"/>
                    <a:pt x="21172" y="10001"/>
                  </a:cubicBezTo>
                  <a:close/>
                  <a:moveTo>
                    <a:pt x="19764" y="21596"/>
                  </a:moveTo>
                  <a:cubicBezTo>
                    <a:pt x="20187" y="21596"/>
                    <a:pt x="20679" y="21690"/>
                    <a:pt x="21227" y="21904"/>
                  </a:cubicBezTo>
                  <a:cubicBezTo>
                    <a:pt x="23760" y="23171"/>
                    <a:pt x="23321" y="25199"/>
                    <a:pt x="21380" y="25199"/>
                  </a:cubicBezTo>
                  <a:cubicBezTo>
                    <a:pt x="20950" y="25199"/>
                    <a:pt x="20447" y="25099"/>
                    <a:pt x="19885" y="24870"/>
                  </a:cubicBezTo>
                  <a:cubicBezTo>
                    <a:pt x="17338" y="23618"/>
                    <a:pt x="17796" y="21596"/>
                    <a:pt x="19764" y="21596"/>
                  </a:cubicBezTo>
                  <a:close/>
                  <a:moveTo>
                    <a:pt x="24182" y="26162"/>
                  </a:moveTo>
                  <a:cubicBezTo>
                    <a:pt x="24978" y="26162"/>
                    <a:pt x="26067" y="26763"/>
                    <a:pt x="25869" y="27630"/>
                  </a:cubicBezTo>
                  <a:cubicBezTo>
                    <a:pt x="25759" y="27880"/>
                    <a:pt x="25466" y="27993"/>
                    <a:pt x="25120" y="27993"/>
                  </a:cubicBezTo>
                  <a:cubicBezTo>
                    <a:pt x="24325" y="27993"/>
                    <a:pt x="23247" y="27401"/>
                    <a:pt x="23445" y="26521"/>
                  </a:cubicBezTo>
                  <a:cubicBezTo>
                    <a:pt x="23553" y="26273"/>
                    <a:pt x="23840" y="26162"/>
                    <a:pt x="24182" y="26162"/>
                  </a:cubicBezTo>
                  <a:close/>
                  <a:moveTo>
                    <a:pt x="25606" y="0"/>
                  </a:moveTo>
                  <a:cubicBezTo>
                    <a:pt x="22588" y="0"/>
                    <a:pt x="17675" y="4496"/>
                    <a:pt x="17900" y="6456"/>
                  </a:cubicBezTo>
                  <a:cubicBezTo>
                    <a:pt x="16987" y="8479"/>
                    <a:pt x="18562" y="15892"/>
                    <a:pt x="17553" y="15892"/>
                  </a:cubicBezTo>
                  <a:cubicBezTo>
                    <a:pt x="17250" y="15892"/>
                    <a:pt x="16715" y="15226"/>
                    <a:pt x="15811" y="13548"/>
                  </a:cubicBezTo>
                  <a:cubicBezTo>
                    <a:pt x="13644" y="6765"/>
                    <a:pt x="18519" y="3541"/>
                    <a:pt x="16894" y="2097"/>
                  </a:cubicBezTo>
                  <a:lnTo>
                    <a:pt x="16894" y="2097"/>
                  </a:lnTo>
                  <a:cubicBezTo>
                    <a:pt x="4927" y="6524"/>
                    <a:pt x="13981" y="20631"/>
                    <a:pt x="11457" y="20631"/>
                  </a:cubicBezTo>
                  <a:cubicBezTo>
                    <a:pt x="11408" y="20631"/>
                    <a:pt x="11355" y="20625"/>
                    <a:pt x="11297" y="20615"/>
                  </a:cubicBezTo>
                  <a:cubicBezTo>
                    <a:pt x="3844" y="16823"/>
                    <a:pt x="7919" y="10273"/>
                    <a:pt x="6268" y="9241"/>
                  </a:cubicBezTo>
                  <a:lnTo>
                    <a:pt x="6268" y="9241"/>
                  </a:lnTo>
                  <a:cubicBezTo>
                    <a:pt x="1780" y="9447"/>
                    <a:pt x="1" y="18345"/>
                    <a:pt x="1368" y="21131"/>
                  </a:cubicBezTo>
                  <a:cubicBezTo>
                    <a:pt x="2425" y="24225"/>
                    <a:pt x="5314" y="26727"/>
                    <a:pt x="8563" y="26933"/>
                  </a:cubicBezTo>
                  <a:cubicBezTo>
                    <a:pt x="6681" y="33304"/>
                    <a:pt x="11968" y="36295"/>
                    <a:pt x="13180" y="37095"/>
                  </a:cubicBezTo>
                  <a:cubicBezTo>
                    <a:pt x="16091" y="38759"/>
                    <a:pt x="18570" y="39338"/>
                    <a:pt x="20584" y="39338"/>
                  </a:cubicBezTo>
                  <a:cubicBezTo>
                    <a:pt x="22940" y="39338"/>
                    <a:pt x="24659" y="38544"/>
                    <a:pt x="25688" y="37766"/>
                  </a:cubicBezTo>
                  <a:cubicBezTo>
                    <a:pt x="27932" y="35831"/>
                    <a:pt x="26101" y="36167"/>
                    <a:pt x="21975" y="35702"/>
                  </a:cubicBezTo>
                  <a:cubicBezTo>
                    <a:pt x="17100" y="35522"/>
                    <a:pt x="14469" y="31086"/>
                    <a:pt x="15991" y="29616"/>
                  </a:cubicBezTo>
                  <a:cubicBezTo>
                    <a:pt x="16201" y="29582"/>
                    <a:pt x="16415" y="29566"/>
                    <a:pt x="16633" y="29566"/>
                  </a:cubicBezTo>
                  <a:cubicBezTo>
                    <a:pt x="19978" y="29566"/>
                    <a:pt x="24301" y="33264"/>
                    <a:pt x="28670" y="33264"/>
                  </a:cubicBezTo>
                  <a:cubicBezTo>
                    <a:pt x="29941" y="33264"/>
                    <a:pt x="31216" y="32951"/>
                    <a:pt x="32471" y="32143"/>
                  </a:cubicBezTo>
                  <a:cubicBezTo>
                    <a:pt x="34277" y="31215"/>
                    <a:pt x="38068" y="28558"/>
                    <a:pt x="36933" y="27759"/>
                  </a:cubicBezTo>
                  <a:lnTo>
                    <a:pt x="36933" y="27759"/>
                  </a:lnTo>
                  <a:cubicBezTo>
                    <a:pt x="35945" y="27884"/>
                    <a:pt x="34966" y="27947"/>
                    <a:pt x="34021" y="27947"/>
                  </a:cubicBezTo>
                  <a:cubicBezTo>
                    <a:pt x="29910" y="27947"/>
                    <a:pt x="26443" y="26752"/>
                    <a:pt x="25688" y="24277"/>
                  </a:cubicBezTo>
                  <a:cubicBezTo>
                    <a:pt x="25424" y="23442"/>
                    <a:pt x="25932" y="23157"/>
                    <a:pt x="26853" y="23157"/>
                  </a:cubicBezTo>
                  <a:cubicBezTo>
                    <a:pt x="28828" y="23157"/>
                    <a:pt x="32703" y="24465"/>
                    <a:pt x="34948" y="24465"/>
                  </a:cubicBezTo>
                  <a:cubicBezTo>
                    <a:pt x="35537" y="24465"/>
                    <a:pt x="36013" y="24375"/>
                    <a:pt x="36314" y="24148"/>
                  </a:cubicBezTo>
                  <a:cubicBezTo>
                    <a:pt x="38816" y="23606"/>
                    <a:pt x="43303" y="19274"/>
                    <a:pt x="41137" y="18500"/>
                  </a:cubicBezTo>
                  <a:lnTo>
                    <a:pt x="41137" y="18500"/>
                  </a:lnTo>
                  <a:cubicBezTo>
                    <a:pt x="39565" y="18986"/>
                    <a:pt x="37927" y="19194"/>
                    <a:pt x="36455" y="19194"/>
                  </a:cubicBezTo>
                  <a:cubicBezTo>
                    <a:pt x="32299" y="19194"/>
                    <a:pt x="29474" y="17531"/>
                    <a:pt x="33245" y="15740"/>
                  </a:cubicBezTo>
                  <a:cubicBezTo>
                    <a:pt x="36340" y="14554"/>
                    <a:pt x="40131" y="15818"/>
                    <a:pt x="42375" y="13006"/>
                  </a:cubicBezTo>
                  <a:cubicBezTo>
                    <a:pt x="43355" y="10453"/>
                    <a:pt x="44696" y="5966"/>
                    <a:pt x="43742" y="4109"/>
                  </a:cubicBezTo>
                  <a:cubicBezTo>
                    <a:pt x="41314" y="2858"/>
                    <a:pt x="38595" y="2047"/>
                    <a:pt x="36153" y="2047"/>
                  </a:cubicBezTo>
                  <a:cubicBezTo>
                    <a:pt x="32654" y="2047"/>
                    <a:pt x="29725" y="3712"/>
                    <a:pt x="29041" y="8132"/>
                  </a:cubicBezTo>
                  <a:cubicBezTo>
                    <a:pt x="28743" y="9270"/>
                    <a:pt x="28120" y="10152"/>
                    <a:pt x="27203" y="10152"/>
                  </a:cubicBezTo>
                  <a:cubicBezTo>
                    <a:pt x="26852" y="10152"/>
                    <a:pt x="26459" y="10023"/>
                    <a:pt x="26024" y="9731"/>
                  </a:cubicBezTo>
                  <a:cubicBezTo>
                    <a:pt x="23651" y="7100"/>
                    <a:pt x="26901" y="3851"/>
                    <a:pt x="27468" y="1065"/>
                  </a:cubicBezTo>
                  <a:cubicBezTo>
                    <a:pt x="27065" y="312"/>
                    <a:pt x="26401" y="0"/>
                    <a:pt x="256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9"/>
            <p:cNvSpPr/>
            <p:nvPr/>
          </p:nvSpPr>
          <p:spPr>
            <a:xfrm>
              <a:off x="4841875" y="3612075"/>
              <a:ext cx="811775" cy="761500"/>
            </a:xfrm>
            <a:custGeom>
              <a:avLst/>
              <a:gdLst/>
              <a:ahLst/>
              <a:cxnLst/>
              <a:rect l="l" t="t" r="r" b="b"/>
              <a:pathLst>
                <a:path w="32471" h="30460" extrusionOk="0">
                  <a:moveTo>
                    <a:pt x="21097" y="0"/>
                  </a:moveTo>
                  <a:lnTo>
                    <a:pt x="21097" y="0"/>
                  </a:lnTo>
                  <a:cubicBezTo>
                    <a:pt x="18312" y="4075"/>
                    <a:pt x="17873" y="9827"/>
                    <a:pt x="20014" y="14675"/>
                  </a:cubicBezTo>
                  <a:cubicBezTo>
                    <a:pt x="17796" y="15759"/>
                    <a:pt x="15114" y="17177"/>
                    <a:pt x="12663" y="18544"/>
                  </a:cubicBezTo>
                  <a:cubicBezTo>
                    <a:pt x="8614" y="14005"/>
                    <a:pt x="8589" y="9827"/>
                    <a:pt x="10007" y="4901"/>
                  </a:cubicBezTo>
                  <a:lnTo>
                    <a:pt x="10007" y="4901"/>
                  </a:lnTo>
                  <a:cubicBezTo>
                    <a:pt x="7841" y="9208"/>
                    <a:pt x="8924" y="14908"/>
                    <a:pt x="12457" y="18647"/>
                  </a:cubicBezTo>
                  <a:cubicBezTo>
                    <a:pt x="10884" y="19524"/>
                    <a:pt x="8769" y="20762"/>
                    <a:pt x="6912" y="21897"/>
                  </a:cubicBezTo>
                  <a:cubicBezTo>
                    <a:pt x="2192" y="20607"/>
                    <a:pt x="26" y="15217"/>
                    <a:pt x="464" y="10446"/>
                  </a:cubicBezTo>
                  <a:lnTo>
                    <a:pt x="464" y="10446"/>
                  </a:lnTo>
                  <a:cubicBezTo>
                    <a:pt x="0" y="10884"/>
                    <a:pt x="284" y="12096"/>
                    <a:pt x="258" y="13231"/>
                  </a:cubicBezTo>
                  <a:cubicBezTo>
                    <a:pt x="568" y="16739"/>
                    <a:pt x="2734" y="20891"/>
                    <a:pt x="6628" y="22052"/>
                  </a:cubicBezTo>
                  <a:cubicBezTo>
                    <a:pt x="6345" y="22464"/>
                    <a:pt x="4153" y="23135"/>
                    <a:pt x="4230" y="23805"/>
                  </a:cubicBezTo>
                  <a:cubicBezTo>
                    <a:pt x="4926" y="23367"/>
                    <a:pt x="6061" y="22671"/>
                    <a:pt x="7170" y="22000"/>
                  </a:cubicBezTo>
                  <a:lnTo>
                    <a:pt x="7170" y="22000"/>
                  </a:lnTo>
                  <a:cubicBezTo>
                    <a:pt x="5519" y="24527"/>
                    <a:pt x="6783" y="29840"/>
                    <a:pt x="9491" y="30459"/>
                  </a:cubicBezTo>
                  <a:cubicBezTo>
                    <a:pt x="5881" y="28138"/>
                    <a:pt x="5287" y="21819"/>
                    <a:pt x="10162" y="20220"/>
                  </a:cubicBezTo>
                  <a:cubicBezTo>
                    <a:pt x="14902" y="21989"/>
                    <a:pt x="18574" y="27881"/>
                    <a:pt x="24211" y="27881"/>
                  </a:cubicBezTo>
                  <a:cubicBezTo>
                    <a:pt x="24248" y="27881"/>
                    <a:pt x="24284" y="27881"/>
                    <a:pt x="24321" y="27880"/>
                  </a:cubicBezTo>
                  <a:cubicBezTo>
                    <a:pt x="18956" y="27236"/>
                    <a:pt x="15397" y="22438"/>
                    <a:pt x="10394" y="20091"/>
                  </a:cubicBezTo>
                  <a:cubicBezTo>
                    <a:pt x="13515" y="18286"/>
                    <a:pt x="16816" y="16507"/>
                    <a:pt x="20246" y="14804"/>
                  </a:cubicBezTo>
                  <a:lnTo>
                    <a:pt x="21871" y="14005"/>
                  </a:lnTo>
                  <a:cubicBezTo>
                    <a:pt x="24118" y="15173"/>
                    <a:pt x="27476" y="18015"/>
                    <a:pt x="30159" y="18015"/>
                  </a:cubicBezTo>
                  <a:cubicBezTo>
                    <a:pt x="30617" y="18015"/>
                    <a:pt x="31055" y="17932"/>
                    <a:pt x="31465" y="17745"/>
                  </a:cubicBezTo>
                  <a:lnTo>
                    <a:pt x="31465" y="17745"/>
                  </a:lnTo>
                  <a:cubicBezTo>
                    <a:pt x="31199" y="17778"/>
                    <a:pt x="30936" y="17794"/>
                    <a:pt x="30677" y="17794"/>
                  </a:cubicBezTo>
                  <a:cubicBezTo>
                    <a:pt x="27570" y="17794"/>
                    <a:pt x="24936" y="15495"/>
                    <a:pt x="22103" y="13876"/>
                  </a:cubicBezTo>
                  <a:cubicBezTo>
                    <a:pt x="25224" y="12380"/>
                    <a:pt x="31671" y="9053"/>
                    <a:pt x="32471" y="6061"/>
                  </a:cubicBezTo>
                  <a:lnTo>
                    <a:pt x="32471" y="6061"/>
                  </a:lnTo>
                  <a:cubicBezTo>
                    <a:pt x="31052" y="8176"/>
                    <a:pt x="28912" y="9904"/>
                    <a:pt x="26539" y="11297"/>
                  </a:cubicBezTo>
                  <a:cubicBezTo>
                    <a:pt x="25966" y="10495"/>
                    <a:pt x="28283" y="4708"/>
                    <a:pt x="28085" y="4708"/>
                  </a:cubicBezTo>
                  <a:cubicBezTo>
                    <a:pt x="28060" y="4708"/>
                    <a:pt x="27995" y="4799"/>
                    <a:pt x="27880" y="5004"/>
                  </a:cubicBezTo>
                  <a:cubicBezTo>
                    <a:pt x="24037" y="12432"/>
                    <a:pt x="30201" y="9904"/>
                    <a:pt x="20194" y="14572"/>
                  </a:cubicBezTo>
                  <a:cubicBezTo>
                    <a:pt x="17770" y="9208"/>
                    <a:pt x="19034" y="4256"/>
                    <a:pt x="210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4" name="Google Shape;824;p29"/>
          <p:cNvSpPr/>
          <p:nvPr/>
        </p:nvSpPr>
        <p:spPr>
          <a:xfrm rot="10800000">
            <a:off x="8297875" y="260505"/>
            <a:ext cx="1277247" cy="1730198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29"/>
          <p:cNvSpPr/>
          <p:nvPr/>
        </p:nvSpPr>
        <p:spPr>
          <a:xfrm rot="10800000">
            <a:off x="8007556" y="2171881"/>
            <a:ext cx="1857882" cy="2516743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6" name="Google Shape;826;p29"/>
          <p:cNvGrpSpPr/>
          <p:nvPr/>
        </p:nvGrpSpPr>
        <p:grpSpPr>
          <a:xfrm>
            <a:off x="1456509" y="4634991"/>
            <a:ext cx="1137754" cy="914140"/>
            <a:chOff x="4649450" y="3527425"/>
            <a:chExt cx="1224050" cy="983475"/>
          </a:xfrm>
        </p:grpSpPr>
        <p:sp>
          <p:nvSpPr>
            <p:cNvPr id="827" name="Google Shape;827;p29"/>
            <p:cNvSpPr/>
            <p:nvPr/>
          </p:nvSpPr>
          <p:spPr>
            <a:xfrm>
              <a:off x="4649450" y="4150450"/>
              <a:ext cx="456475" cy="168275"/>
            </a:xfrm>
            <a:custGeom>
              <a:avLst/>
              <a:gdLst/>
              <a:ahLst/>
              <a:cxnLst/>
              <a:rect l="l" t="t" r="r" b="b"/>
              <a:pathLst>
                <a:path w="18259" h="6731" extrusionOk="0">
                  <a:moveTo>
                    <a:pt x="14506" y="1"/>
                  </a:moveTo>
                  <a:lnTo>
                    <a:pt x="14454" y="52"/>
                  </a:lnTo>
                  <a:cubicBezTo>
                    <a:pt x="10483" y="3121"/>
                    <a:pt x="5815" y="5107"/>
                    <a:pt x="888" y="5855"/>
                  </a:cubicBezTo>
                  <a:cubicBezTo>
                    <a:pt x="21" y="6472"/>
                    <a:pt x="0" y="6730"/>
                    <a:pt x="534" y="6730"/>
                  </a:cubicBezTo>
                  <a:cubicBezTo>
                    <a:pt x="3080" y="6730"/>
                    <a:pt x="18259" y="854"/>
                    <a:pt x="145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9"/>
            <p:cNvSpPr/>
            <p:nvPr/>
          </p:nvSpPr>
          <p:spPr>
            <a:xfrm>
              <a:off x="4756075" y="3527425"/>
              <a:ext cx="1117425" cy="983475"/>
            </a:xfrm>
            <a:custGeom>
              <a:avLst/>
              <a:gdLst/>
              <a:ahLst/>
              <a:cxnLst/>
              <a:rect l="l" t="t" r="r" b="b"/>
              <a:pathLst>
                <a:path w="44697" h="39339" extrusionOk="0">
                  <a:moveTo>
                    <a:pt x="36379" y="5979"/>
                  </a:moveTo>
                  <a:cubicBezTo>
                    <a:pt x="37626" y="5979"/>
                    <a:pt x="37864" y="7555"/>
                    <a:pt x="35747" y="9035"/>
                  </a:cubicBezTo>
                  <a:cubicBezTo>
                    <a:pt x="35259" y="9350"/>
                    <a:pt x="34824" y="9486"/>
                    <a:pt x="34473" y="9486"/>
                  </a:cubicBezTo>
                  <a:cubicBezTo>
                    <a:pt x="33357" y="9486"/>
                    <a:pt x="33082" y="8112"/>
                    <a:pt x="34612" y="6739"/>
                  </a:cubicBezTo>
                  <a:cubicBezTo>
                    <a:pt x="35297" y="6203"/>
                    <a:pt x="35910" y="5979"/>
                    <a:pt x="36379" y="5979"/>
                  </a:cubicBezTo>
                  <a:close/>
                  <a:moveTo>
                    <a:pt x="21172" y="10001"/>
                  </a:moveTo>
                  <a:cubicBezTo>
                    <a:pt x="21224" y="10001"/>
                    <a:pt x="21276" y="10006"/>
                    <a:pt x="21330" y="10015"/>
                  </a:cubicBezTo>
                  <a:cubicBezTo>
                    <a:pt x="22725" y="10339"/>
                    <a:pt x="21930" y="14441"/>
                    <a:pt x="20363" y="14441"/>
                  </a:cubicBezTo>
                  <a:cubicBezTo>
                    <a:pt x="20308" y="14441"/>
                    <a:pt x="20252" y="14435"/>
                    <a:pt x="20195" y="14425"/>
                  </a:cubicBezTo>
                  <a:cubicBezTo>
                    <a:pt x="18771" y="14125"/>
                    <a:pt x="19573" y="10001"/>
                    <a:pt x="21172" y="10001"/>
                  </a:cubicBezTo>
                  <a:close/>
                  <a:moveTo>
                    <a:pt x="19764" y="21596"/>
                  </a:moveTo>
                  <a:cubicBezTo>
                    <a:pt x="20187" y="21596"/>
                    <a:pt x="20679" y="21690"/>
                    <a:pt x="21227" y="21904"/>
                  </a:cubicBezTo>
                  <a:cubicBezTo>
                    <a:pt x="23760" y="23171"/>
                    <a:pt x="23321" y="25199"/>
                    <a:pt x="21380" y="25199"/>
                  </a:cubicBezTo>
                  <a:cubicBezTo>
                    <a:pt x="20950" y="25199"/>
                    <a:pt x="20447" y="25099"/>
                    <a:pt x="19885" y="24870"/>
                  </a:cubicBezTo>
                  <a:cubicBezTo>
                    <a:pt x="17338" y="23618"/>
                    <a:pt x="17796" y="21596"/>
                    <a:pt x="19764" y="21596"/>
                  </a:cubicBezTo>
                  <a:close/>
                  <a:moveTo>
                    <a:pt x="24182" y="26162"/>
                  </a:moveTo>
                  <a:cubicBezTo>
                    <a:pt x="24978" y="26162"/>
                    <a:pt x="26067" y="26763"/>
                    <a:pt x="25869" y="27630"/>
                  </a:cubicBezTo>
                  <a:cubicBezTo>
                    <a:pt x="25759" y="27880"/>
                    <a:pt x="25466" y="27993"/>
                    <a:pt x="25120" y="27993"/>
                  </a:cubicBezTo>
                  <a:cubicBezTo>
                    <a:pt x="24325" y="27993"/>
                    <a:pt x="23247" y="27401"/>
                    <a:pt x="23445" y="26521"/>
                  </a:cubicBezTo>
                  <a:cubicBezTo>
                    <a:pt x="23553" y="26273"/>
                    <a:pt x="23840" y="26162"/>
                    <a:pt x="24182" y="26162"/>
                  </a:cubicBezTo>
                  <a:close/>
                  <a:moveTo>
                    <a:pt x="25606" y="0"/>
                  </a:moveTo>
                  <a:cubicBezTo>
                    <a:pt x="22588" y="0"/>
                    <a:pt x="17675" y="4496"/>
                    <a:pt x="17900" y="6456"/>
                  </a:cubicBezTo>
                  <a:cubicBezTo>
                    <a:pt x="16987" y="8479"/>
                    <a:pt x="18562" y="15892"/>
                    <a:pt x="17553" y="15892"/>
                  </a:cubicBezTo>
                  <a:cubicBezTo>
                    <a:pt x="17250" y="15892"/>
                    <a:pt x="16715" y="15226"/>
                    <a:pt x="15811" y="13548"/>
                  </a:cubicBezTo>
                  <a:cubicBezTo>
                    <a:pt x="13644" y="6765"/>
                    <a:pt x="18519" y="3541"/>
                    <a:pt x="16894" y="2097"/>
                  </a:cubicBezTo>
                  <a:lnTo>
                    <a:pt x="16894" y="2097"/>
                  </a:lnTo>
                  <a:cubicBezTo>
                    <a:pt x="4927" y="6524"/>
                    <a:pt x="13981" y="20631"/>
                    <a:pt x="11457" y="20631"/>
                  </a:cubicBezTo>
                  <a:cubicBezTo>
                    <a:pt x="11408" y="20631"/>
                    <a:pt x="11355" y="20625"/>
                    <a:pt x="11297" y="20615"/>
                  </a:cubicBezTo>
                  <a:cubicBezTo>
                    <a:pt x="3844" y="16823"/>
                    <a:pt x="7919" y="10273"/>
                    <a:pt x="6268" y="9241"/>
                  </a:cubicBezTo>
                  <a:lnTo>
                    <a:pt x="6268" y="9241"/>
                  </a:lnTo>
                  <a:cubicBezTo>
                    <a:pt x="1780" y="9447"/>
                    <a:pt x="1" y="18345"/>
                    <a:pt x="1368" y="21131"/>
                  </a:cubicBezTo>
                  <a:cubicBezTo>
                    <a:pt x="2425" y="24225"/>
                    <a:pt x="5314" y="26727"/>
                    <a:pt x="8563" y="26933"/>
                  </a:cubicBezTo>
                  <a:cubicBezTo>
                    <a:pt x="6681" y="33304"/>
                    <a:pt x="11968" y="36295"/>
                    <a:pt x="13180" y="37095"/>
                  </a:cubicBezTo>
                  <a:cubicBezTo>
                    <a:pt x="16091" y="38759"/>
                    <a:pt x="18570" y="39338"/>
                    <a:pt x="20584" y="39338"/>
                  </a:cubicBezTo>
                  <a:cubicBezTo>
                    <a:pt x="22940" y="39338"/>
                    <a:pt x="24659" y="38544"/>
                    <a:pt x="25688" y="37766"/>
                  </a:cubicBezTo>
                  <a:cubicBezTo>
                    <a:pt x="27932" y="35831"/>
                    <a:pt x="26101" y="36167"/>
                    <a:pt x="21975" y="35702"/>
                  </a:cubicBezTo>
                  <a:cubicBezTo>
                    <a:pt x="17100" y="35522"/>
                    <a:pt x="14469" y="31086"/>
                    <a:pt x="15991" y="29616"/>
                  </a:cubicBezTo>
                  <a:cubicBezTo>
                    <a:pt x="16201" y="29582"/>
                    <a:pt x="16415" y="29566"/>
                    <a:pt x="16633" y="29566"/>
                  </a:cubicBezTo>
                  <a:cubicBezTo>
                    <a:pt x="19978" y="29566"/>
                    <a:pt x="24301" y="33264"/>
                    <a:pt x="28670" y="33264"/>
                  </a:cubicBezTo>
                  <a:cubicBezTo>
                    <a:pt x="29941" y="33264"/>
                    <a:pt x="31216" y="32951"/>
                    <a:pt x="32471" y="32143"/>
                  </a:cubicBezTo>
                  <a:cubicBezTo>
                    <a:pt x="34277" y="31215"/>
                    <a:pt x="38068" y="28558"/>
                    <a:pt x="36933" y="27759"/>
                  </a:cubicBezTo>
                  <a:lnTo>
                    <a:pt x="36933" y="27759"/>
                  </a:lnTo>
                  <a:cubicBezTo>
                    <a:pt x="35945" y="27884"/>
                    <a:pt x="34966" y="27947"/>
                    <a:pt x="34021" y="27947"/>
                  </a:cubicBezTo>
                  <a:cubicBezTo>
                    <a:pt x="29910" y="27947"/>
                    <a:pt x="26443" y="26752"/>
                    <a:pt x="25688" y="24277"/>
                  </a:cubicBezTo>
                  <a:cubicBezTo>
                    <a:pt x="25424" y="23442"/>
                    <a:pt x="25932" y="23157"/>
                    <a:pt x="26853" y="23157"/>
                  </a:cubicBezTo>
                  <a:cubicBezTo>
                    <a:pt x="28828" y="23157"/>
                    <a:pt x="32703" y="24465"/>
                    <a:pt x="34948" y="24465"/>
                  </a:cubicBezTo>
                  <a:cubicBezTo>
                    <a:pt x="35537" y="24465"/>
                    <a:pt x="36013" y="24375"/>
                    <a:pt x="36314" y="24148"/>
                  </a:cubicBezTo>
                  <a:cubicBezTo>
                    <a:pt x="38816" y="23606"/>
                    <a:pt x="43303" y="19274"/>
                    <a:pt x="41137" y="18500"/>
                  </a:cubicBezTo>
                  <a:lnTo>
                    <a:pt x="41137" y="18500"/>
                  </a:lnTo>
                  <a:cubicBezTo>
                    <a:pt x="39565" y="18986"/>
                    <a:pt x="37927" y="19194"/>
                    <a:pt x="36455" y="19194"/>
                  </a:cubicBezTo>
                  <a:cubicBezTo>
                    <a:pt x="32299" y="19194"/>
                    <a:pt x="29474" y="17531"/>
                    <a:pt x="33245" y="15740"/>
                  </a:cubicBezTo>
                  <a:cubicBezTo>
                    <a:pt x="36340" y="14554"/>
                    <a:pt x="40131" y="15818"/>
                    <a:pt x="42375" y="13006"/>
                  </a:cubicBezTo>
                  <a:cubicBezTo>
                    <a:pt x="43355" y="10453"/>
                    <a:pt x="44696" y="5966"/>
                    <a:pt x="43742" y="4109"/>
                  </a:cubicBezTo>
                  <a:cubicBezTo>
                    <a:pt x="41314" y="2858"/>
                    <a:pt x="38595" y="2047"/>
                    <a:pt x="36153" y="2047"/>
                  </a:cubicBezTo>
                  <a:cubicBezTo>
                    <a:pt x="32654" y="2047"/>
                    <a:pt x="29725" y="3712"/>
                    <a:pt x="29041" y="8132"/>
                  </a:cubicBezTo>
                  <a:cubicBezTo>
                    <a:pt x="28743" y="9270"/>
                    <a:pt x="28120" y="10152"/>
                    <a:pt x="27203" y="10152"/>
                  </a:cubicBezTo>
                  <a:cubicBezTo>
                    <a:pt x="26852" y="10152"/>
                    <a:pt x="26459" y="10023"/>
                    <a:pt x="26024" y="9731"/>
                  </a:cubicBezTo>
                  <a:cubicBezTo>
                    <a:pt x="23651" y="7100"/>
                    <a:pt x="26901" y="3851"/>
                    <a:pt x="27468" y="1065"/>
                  </a:cubicBezTo>
                  <a:cubicBezTo>
                    <a:pt x="27065" y="312"/>
                    <a:pt x="26401" y="0"/>
                    <a:pt x="256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9"/>
            <p:cNvSpPr/>
            <p:nvPr/>
          </p:nvSpPr>
          <p:spPr>
            <a:xfrm>
              <a:off x="4841875" y="3612075"/>
              <a:ext cx="811775" cy="761500"/>
            </a:xfrm>
            <a:custGeom>
              <a:avLst/>
              <a:gdLst/>
              <a:ahLst/>
              <a:cxnLst/>
              <a:rect l="l" t="t" r="r" b="b"/>
              <a:pathLst>
                <a:path w="32471" h="30460" extrusionOk="0">
                  <a:moveTo>
                    <a:pt x="21097" y="0"/>
                  </a:moveTo>
                  <a:lnTo>
                    <a:pt x="21097" y="0"/>
                  </a:lnTo>
                  <a:cubicBezTo>
                    <a:pt x="18312" y="4075"/>
                    <a:pt x="17873" y="9827"/>
                    <a:pt x="20014" y="14675"/>
                  </a:cubicBezTo>
                  <a:cubicBezTo>
                    <a:pt x="17796" y="15759"/>
                    <a:pt x="15114" y="17177"/>
                    <a:pt x="12663" y="18544"/>
                  </a:cubicBezTo>
                  <a:cubicBezTo>
                    <a:pt x="8614" y="14005"/>
                    <a:pt x="8589" y="9827"/>
                    <a:pt x="10007" y="4901"/>
                  </a:cubicBezTo>
                  <a:lnTo>
                    <a:pt x="10007" y="4901"/>
                  </a:lnTo>
                  <a:cubicBezTo>
                    <a:pt x="7841" y="9208"/>
                    <a:pt x="8924" y="14908"/>
                    <a:pt x="12457" y="18647"/>
                  </a:cubicBezTo>
                  <a:cubicBezTo>
                    <a:pt x="10884" y="19524"/>
                    <a:pt x="8769" y="20762"/>
                    <a:pt x="6912" y="21897"/>
                  </a:cubicBezTo>
                  <a:cubicBezTo>
                    <a:pt x="2192" y="20607"/>
                    <a:pt x="26" y="15217"/>
                    <a:pt x="464" y="10446"/>
                  </a:cubicBezTo>
                  <a:lnTo>
                    <a:pt x="464" y="10446"/>
                  </a:lnTo>
                  <a:cubicBezTo>
                    <a:pt x="0" y="10884"/>
                    <a:pt x="284" y="12096"/>
                    <a:pt x="258" y="13231"/>
                  </a:cubicBezTo>
                  <a:cubicBezTo>
                    <a:pt x="568" y="16739"/>
                    <a:pt x="2734" y="20891"/>
                    <a:pt x="6628" y="22052"/>
                  </a:cubicBezTo>
                  <a:cubicBezTo>
                    <a:pt x="6345" y="22464"/>
                    <a:pt x="4153" y="23135"/>
                    <a:pt x="4230" y="23805"/>
                  </a:cubicBezTo>
                  <a:cubicBezTo>
                    <a:pt x="4926" y="23367"/>
                    <a:pt x="6061" y="22671"/>
                    <a:pt x="7170" y="22000"/>
                  </a:cubicBezTo>
                  <a:lnTo>
                    <a:pt x="7170" y="22000"/>
                  </a:lnTo>
                  <a:cubicBezTo>
                    <a:pt x="5519" y="24527"/>
                    <a:pt x="6783" y="29840"/>
                    <a:pt x="9491" y="30459"/>
                  </a:cubicBezTo>
                  <a:cubicBezTo>
                    <a:pt x="5881" y="28138"/>
                    <a:pt x="5287" y="21819"/>
                    <a:pt x="10162" y="20220"/>
                  </a:cubicBezTo>
                  <a:cubicBezTo>
                    <a:pt x="14902" y="21989"/>
                    <a:pt x="18574" y="27881"/>
                    <a:pt x="24211" y="27881"/>
                  </a:cubicBezTo>
                  <a:cubicBezTo>
                    <a:pt x="24248" y="27881"/>
                    <a:pt x="24284" y="27881"/>
                    <a:pt x="24321" y="27880"/>
                  </a:cubicBezTo>
                  <a:cubicBezTo>
                    <a:pt x="18956" y="27236"/>
                    <a:pt x="15397" y="22438"/>
                    <a:pt x="10394" y="20091"/>
                  </a:cubicBezTo>
                  <a:cubicBezTo>
                    <a:pt x="13515" y="18286"/>
                    <a:pt x="16816" y="16507"/>
                    <a:pt x="20246" y="14804"/>
                  </a:cubicBezTo>
                  <a:lnTo>
                    <a:pt x="21871" y="14005"/>
                  </a:lnTo>
                  <a:cubicBezTo>
                    <a:pt x="24118" y="15173"/>
                    <a:pt x="27476" y="18015"/>
                    <a:pt x="30159" y="18015"/>
                  </a:cubicBezTo>
                  <a:cubicBezTo>
                    <a:pt x="30617" y="18015"/>
                    <a:pt x="31055" y="17932"/>
                    <a:pt x="31465" y="17745"/>
                  </a:cubicBezTo>
                  <a:lnTo>
                    <a:pt x="31465" y="17745"/>
                  </a:lnTo>
                  <a:cubicBezTo>
                    <a:pt x="31199" y="17778"/>
                    <a:pt x="30936" y="17794"/>
                    <a:pt x="30677" y="17794"/>
                  </a:cubicBezTo>
                  <a:cubicBezTo>
                    <a:pt x="27570" y="17794"/>
                    <a:pt x="24936" y="15495"/>
                    <a:pt x="22103" y="13876"/>
                  </a:cubicBezTo>
                  <a:cubicBezTo>
                    <a:pt x="25224" y="12380"/>
                    <a:pt x="31671" y="9053"/>
                    <a:pt x="32471" y="6061"/>
                  </a:cubicBezTo>
                  <a:lnTo>
                    <a:pt x="32471" y="6061"/>
                  </a:lnTo>
                  <a:cubicBezTo>
                    <a:pt x="31052" y="8176"/>
                    <a:pt x="28912" y="9904"/>
                    <a:pt x="26539" y="11297"/>
                  </a:cubicBezTo>
                  <a:cubicBezTo>
                    <a:pt x="25966" y="10495"/>
                    <a:pt x="28283" y="4708"/>
                    <a:pt x="28085" y="4708"/>
                  </a:cubicBezTo>
                  <a:cubicBezTo>
                    <a:pt x="28060" y="4708"/>
                    <a:pt x="27995" y="4799"/>
                    <a:pt x="27880" y="5004"/>
                  </a:cubicBezTo>
                  <a:cubicBezTo>
                    <a:pt x="24037" y="12432"/>
                    <a:pt x="30201" y="9904"/>
                    <a:pt x="20194" y="14572"/>
                  </a:cubicBezTo>
                  <a:cubicBezTo>
                    <a:pt x="17770" y="9208"/>
                    <a:pt x="19034" y="4256"/>
                    <a:pt x="210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 ">
  <p:cSld name="CUSTOM_21_1_2"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30"/>
          <p:cNvSpPr/>
          <p:nvPr/>
        </p:nvSpPr>
        <p:spPr>
          <a:xfrm rot="5400000">
            <a:off x="2155410" y="-303306"/>
            <a:ext cx="1352261" cy="1831915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" name="Google Shape;832;p30"/>
          <p:cNvGrpSpPr/>
          <p:nvPr/>
        </p:nvGrpSpPr>
        <p:grpSpPr>
          <a:xfrm rot="10800000">
            <a:off x="6573811" y="-401568"/>
            <a:ext cx="1479225" cy="1242621"/>
            <a:chOff x="4649450" y="3501085"/>
            <a:chExt cx="1170736" cy="983475"/>
          </a:xfrm>
        </p:grpSpPr>
        <p:sp>
          <p:nvSpPr>
            <p:cNvPr id="833" name="Google Shape;833;p30"/>
            <p:cNvSpPr/>
            <p:nvPr/>
          </p:nvSpPr>
          <p:spPr>
            <a:xfrm>
              <a:off x="4649450" y="4150450"/>
              <a:ext cx="456475" cy="168275"/>
            </a:xfrm>
            <a:custGeom>
              <a:avLst/>
              <a:gdLst/>
              <a:ahLst/>
              <a:cxnLst/>
              <a:rect l="l" t="t" r="r" b="b"/>
              <a:pathLst>
                <a:path w="18259" h="6731" extrusionOk="0">
                  <a:moveTo>
                    <a:pt x="14506" y="1"/>
                  </a:moveTo>
                  <a:lnTo>
                    <a:pt x="14454" y="52"/>
                  </a:lnTo>
                  <a:cubicBezTo>
                    <a:pt x="10483" y="3121"/>
                    <a:pt x="5815" y="5107"/>
                    <a:pt x="888" y="5855"/>
                  </a:cubicBezTo>
                  <a:cubicBezTo>
                    <a:pt x="21" y="6472"/>
                    <a:pt x="0" y="6730"/>
                    <a:pt x="534" y="6730"/>
                  </a:cubicBezTo>
                  <a:cubicBezTo>
                    <a:pt x="3080" y="6730"/>
                    <a:pt x="18259" y="854"/>
                    <a:pt x="145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0"/>
            <p:cNvSpPr/>
            <p:nvPr/>
          </p:nvSpPr>
          <p:spPr>
            <a:xfrm>
              <a:off x="4702761" y="3501085"/>
              <a:ext cx="1117425" cy="983475"/>
            </a:xfrm>
            <a:custGeom>
              <a:avLst/>
              <a:gdLst/>
              <a:ahLst/>
              <a:cxnLst/>
              <a:rect l="l" t="t" r="r" b="b"/>
              <a:pathLst>
                <a:path w="44697" h="39339" extrusionOk="0">
                  <a:moveTo>
                    <a:pt x="36379" y="5979"/>
                  </a:moveTo>
                  <a:cubicBezTo>
                    <a:pt x="37626" y="5979"/>
                    <a:pt x="37864" y="7555"/>
                    <a:pt x="35747" y="9035"/>
                  </a:cubicBezTo>
                  <a:cubicBezTo>
                    <a:pt x="35259" y="9350"/>
                    <a:pt x="34824" y="9486"/>
                    <a:pt x="34473" y="9486"/>
                  </a:cubicBezTo>
                  <a:cubicBezTo>
                    <a:pt x="33357" y="9486"/>
                    <a:pt x="33082" y="8112"/>
                    <a:pt x="34612" y="6739"/>
                  </a:cubicBezTo>
                  <a:cubicBezTo>
                    <a:pt x="35297" y="6203"/>
                    <a:pt x="35910" y="5979"/>
                    <a:pt x="36379" y="5979"/>
                  </a:cubicBezTo>
                  <a:close/>
                  <a:moveTo>
                    <a:pt x="21172" y="10001"/>
                  </a:moveTo>
                  <a:cubicBezTo>
                    <a:pt x="21224" y="10001"/>
                    <a:pt x="21276" y="10006"/>
                    <a:pt x="21330" y="10015"/>
                  </a:cubicBezTo>
                  <a:cubicBezTo>
                    <a:pt x="22725" y="10339"/>
                    <a:pt x="21930" y="14441"/>
                    <a:pt x="20363" y="14441"/>
                  </a:cubicBezTo>
                  <a:cubicBezTo>
                    <a:pt x="20308" y="14441"/>
                    <a:pt x="20252" y="14435"/>
                    <a:pt x="20195" y="14425"/>
                  </a:cubicBezTo>
                  <a:cubicBezTo>
                    <a:pt x="18771" y="14125"/>
                    <a:pt x="19573" y="10001"/>
                    <a:pt x="21172" y="10001"/>
                  </a:cubicBezTo>
                  <a:close/>
                  <a:moveTo>
                    <a:pt x="19764" y="21596"/>
                  </a:moveTo>
                  <a:cubicBezTo>
                    <a:pt x="20187" y="21596"/>
                    <a:pt x="20679" y="21690"/>
                    <a:pt x="21227" y="21904"/>
                  </a:cubicBezTo>
                  <a:cubicBezTo>
                    <a:pt x="23760" y="23171"/>
                    <a:pt x="23321" y="25199"/>
                    <a:pt x="21380" y="25199"/>
                  </a:cubicBezTo>
                  <a:cubicBezTo>
                    <a:pt x="20950" y="25199"/>
                    <a:pt x="20447" y="25099"/>
                    <a:pt x="19885" y="24870"/>
                  </a:cubicBezTo>
                  <a:cubicBezTo>
                    <a:pt x="17338" y="23618"/>
                    <a:pt x="17796" y="21596"/>
                    <a:pt x="19764" y="21596"/>
                  </a:cubicBezTo>
                  <a:close/>
                  <a:moveTo>
                    <a:pt x="24182" y="26162"/>
                  </a:moveTo>
                  <a:cubicBezTo>
                    <a:pt x="24978" y="26162"/>
                    <a:pt x="26067" y="26763"/>
                    <a:pt x="25869" y="27630"/>
                  </a:cubicBezTo>
                  <a:cubicBezTo>
                    <a:pt x="25759" y="27880"/>
                    <a:pt x="25466" y="27993"/>
                    <a:pt x="25120" y="27993"/>
                  </a:cubicBezTo>
                  <a:cubicBezTo>
                    <a:pt x="24325" y="27993"/>
                    <a:pt x="23247" y="27401"/>
                    <a:pt x="23445" y="26521"/>
                  </a:cubicBezTo>
                  <a:cubicBezTo>
                    <a:pt x="23553" y="26273"/>
                    <a:pt x="23840" y="26162"/>
                    <a:pt x="24182" y="26162"/>
                  </a:cubicBezTo>
                  <a:close/>
                  <a:moveTo>
                    <a:pt x="25606" y="0"/>
                  </a:moveTo>
                  <a:cubicBezTo>
                    <a:pt x="22588" y="0"/>
                    <a:pt x="17675" y="4496"/>
                    <a:pt x="17900" y="6456"/>
                  </a:cubicBezTo>
                  <a:cubicBezTo>
                    <a:pt x="16987" y="8479"/>
                    <a:pt x="18562" y="15892"/>
                    <a:pt x="17553" y="15892"/>
                  </a:cubicBezTo>
                  <a:cubicBezTo>
                    <a:pt x="17250" y="15892"/>
                    <a:pt x="16715" y="15226"/>
                    <a:pt x="15811" y="13548"/>
                  </a:cubicBezTo>
                  <a:cubicBezTo>
                    <a:pt x="13644" y="6765"/>
                    <a:pt x="18519" y="3541"/>
                    <a:pt x="16894" y="2097"/>
                  </a:cubicBezTo>
                  <a:lnTo>
                    <a:pt x="16894" y="2097"/>
                  </a:lnTo>
                  <a:cubicBezTo>
                    <a:pt x="4927" y="6524"/>
                    <a:pt x="13981" y="20631"/>
                    <a:pt x="11457" y="20631"/>
                  </a:cubicBezTo>
                  <a:cubicBezTo>
                    <a:pt x="11408" y="20631"/>
                    <a:pt x="11355" y="20625"/>
                    <a:pt x="11297" y="20615"/>
                  </a:cubicBezTo>
                  <a:cubicBezTo>
                    <a:pt x="3844" y="16823"/>
                    <a:pt x="7919" y="10273"/>
                    <a:pt x="6268" y="9241"/>
                  </a:cubicBezTo>
                  <a:lnTo>
                    <a:pt x="6268" y="9241"/>
                  </a:lnTo>
                  <a:cubicBezTo>
                    <a:pt x="1780" y="9447"/>
                    <a:pt x="1" y="18345"/>
                    <a:pt x="1368" y="21131"/>
                  </a:cubicBezTo>
                  <a:cubicBezTo>
                    <a:pt x="2425" y="24225"/>
                    <a:pt x="5314" y="26727"/>
                    <a:pt x="8563" y="26933"/>
                  </a:cubicBezTo>
                  <a:cubicBezTo>
                    <a:pt x="6681" y="33304"/>
                    <a:pt x="11968" y="36295"/>
                    <a:pt x="13180" y="37095"/>
                  </a:cubicBezTo>
                  <a:cubicBezTo>
                    <a:pt x="16091" y="38759"/>
                    <a:pt x="18570" y="39338"/>
                    <a:pt x="20584" y="39338"/>
                  </a:cubicBezTo>
                  <a:cubicBezTo>
                    <a:pt x="22940" y="39338"/>
                    <a:pt x="24659" y="38544"/>
                    <a:pt x="25688" y="37766"/>
                  </a:cubicBezTo>
                  <a:cubicBezTo>
                    <a:pt x="27932" y="35831"/>
                    <a:pt x="26101" y="36167"/>
                    <a:pt x="21975" y="35702"/>
                  </a:cubicBezTo>
                  <a:cubicBezTo>
                    <a:pt x="17100" y="35522"/>
                    <a:pt x="14469" y="31086"/>
                    <a:pt x="15991" y="29616"/>
                  </a:cubicBezTo>
                  <a:cubicBezTo>
                    <a:pt x="16201" y="29582"/>
                    <a:pt x="16415" y="29566"/>
                    <a:pt x="16633" y="29566"/>
                  </a:cubicBezTo>
                  <a:cubicBezTo>
                    <a:pt x="19978" y="29566"/>
                    <a:pt x="24301" y="33264"/>
                    <a:pt x="28670" y="33264"/>
                  </a:cubicBezTo>
                  <a:cubicBezTo>
                    <a:pt x="29941" y="33264"/>
                    <a:pt x="31216" y="32951"/>
                    <a:pt x="32471" y="32143"/>
                  </a:cubicBezTo>
                  <a:cubicBezTo>
                    <a:pt x="34277" y="31215"/>
                    <a:pt x="38068" y="28558"/>
                    <a:pt x="36933" y="27759"/>
                  </a:cubicBezTo>
                  <a:lnTo>
                    <a:pt x="36933" y="27759"/>
                  </a:lnTo>
                  <a:cubicBezTo>
                    <a:pt x="35945" y="27884"/>
                    <a:pt x="34966" y="27947"/>
                    <a:pt x="34021" y="27947"/>
                  </a:cubicBezTo>
                  <a:cubicBezTo>
                    <a:pt x="29910" y="27947"/>
                    <a:pt x="26443" y="26752"/>
                    <a:pt x="25688" y="24277"/>
                  </a:cubicBezTo>
                  <a:cubicBezTo>
                    <a:pt x="25424" y="23442"/>
                    <a:pt x="25932" y="23157"/>
                    <a:pt x="26853" y="23157"/>
                  </a:cubicBezTo>
                  <a:cubicBezTo>
                    <a:pt x="28828" y="23157"/>
                    <a:pt x="32703" y="24465"/>
                    <a:pt x="34948" y="24465"/>
                  </a:cubicBezTo>
                  <a:cubicBezTo>
                    <a:pt x="35537" y="24465"/>
                    <a:pt x="36013" y="24375"/>
                    <a:pt x="36314" y="24148"/>
                  </a:cubicBezTo>
                  <a:cubicBezTo>
                    <a:pt x="38816" y="23606"/>
                    <a:pt x="43303" y="19274"/>
                    <a:pt x="41137" y="18500"/>
                  </a:cubicBezTo>
                  <a:lnTo>
                    <a:pt x="41137" y="18500"/>
                  </a:lnTo>
                  <a:cubicBezTo>
                    <a:pt x="39565" y="18986"/>
                    <a:pt x="37927" y="19194"/>
                    <a:pt x="36455" y="19194"/>
                  </a:cubicBezTo>
                  <a:cubicBezTo>
                    <a:pt x="32299" y="19194"/>
                    <a:pt x="29474" y="17531"/>
                    <a:pt x="33245" y="15740"/>
                  </a:cubicBezTo>
                  <a:cubicBezTo>
                    <a:pt x="36340" y="14554"/>
                    <a:pt x="40131" y="15818"/>
                    <a:pt x="42375" y="13006"/>
                  </a:cubicBezTo>
                  <a:cubicBezTo>
                    <a:pt x="43355" y="10453"/>
                    <a:pt x="44696" y="5966"/>
                    <a:pt x="43742" y="4109"/>
                  </a:cubicBezTo>
                  <a:cubicBezTo>
                    <a:pt x="41314" y="2858"/>
                    <a:pt x="38595" y="2047"/>
                    <a:pt x="36153" y="2047"/>
                  </a:cubicBezTo>
                  <a:cubicBezTo>
                    <a:pt x="32654" y="2047"/>
                    <a:pt x="29725" y="3712"/>
                    <a:pt x="29041" y="8132"/>
                  </a:cubicBezTo>
                  <a:cubicBezTo>
                    <a:pt x="28743" y="9270"/>
                    <a:pt x="28120" y="10152"/>
                    <a:pt x="27203" y="10152"/>
                  </a:cubicBezTo>
                  <a:cubicBezTo>
                    <a:pt x="26852" y="10152"/>
                    <a:pt x="26459" y="10023"/>
                    <a:pt x="26024" y="9731"/>
                  </a:cubicBezTo>
                  <a:cubicBezTo>
                    <a:pt x="23651" y="7100"/>
                    <a:pt x="26901" y="3851"/>
                    <a:pt x="27468" y="1065"/>
                  </a:cubicBezTo>
                  <a:cubicBezTo>
                    <a:pt x="27065" y="312"/>
                    <a:pt x="26401" y="0"/>
                    <a:pt x="256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0"/>
            <p:cNvSpPr/>
            <p:nvPr/>
          </p:nvSpPr>
          <p:spPr>
            <a:xfrm>
              <a:off x="4841875" y="3612075"/>
              <a:ext cx="811775" cy="761500"/>
            </a:xfrm>
            <a:custGeom>
              <a:avLst/>
              <a:gdLst/>
              <a:ahLst/>
              <a:cxnLst/>
              <a:rect l="l" t="t" r="r" b="b"/>
              <a:pathLst>
                <a:path w="32471" h="30460" extrusionOk="0">
                  <a:moveTo>
                    <a:pt x="21097" y="0"/>
                  </a:moveTo>
                  <a:lnTo>
                    <a:pt x="21097" y="0"/>
                  </a:lnTo>
                  <a:cubicBezTo>
                    <a:pt x="18312" y="4075"/>
                    <a:pt x="17873" y="9827"/>
                    <a:pt x="20014" y="14675"/>
                  </a:cubicBezTo>
                  <a:cubicBezTo>
                    <a:pt x="17796" y="15759"/>
                    <a:pt x="15114" y="17177"/>
                    <a:pt x="12663" y="18544"/>
                  </a:cubicBezTo>
                  <a:cubicBezTo>
                    <a:pt x="8614" y="14005"/>
                    <a:pt x="8589" y="9827"/>
                    <a:pt x="10007" y="4901"/>
                  </a:cubicBezTo>
                  <a:lnTo>
                    <a:pt x="10007" y="4901"/>
                  </a:lnTo>
                  <a:cubicBezTo>
                    <a:pt x="7841" y="9208"/>
                    <a:pt x="8924" y="14908"/>
                    <a:pt x="12457" y="18647"/>
                  </a:cubicBezTo>
                  <a:cubicBezTo>
                    <a:pt x="10884" y="19524"/>
                    <a:pt x="8769" y="20762"/>
                    <a:pt x="6912" y="21897"/>
                  </a:cubicBezTo>
                  <a:cubicBezTo>
                    <a:pt x="2192" y="20607"/>
                    <a:pt x="26" y="15217"/>
                    <a:pt x="464" y="10446"/>
                  </a:cubicBezTo>
                  <a:lnTo>
                    <a:pt x="464" y="10446"/>
                  </a:lnTo>
                  <a:cubicBezTo>
                    <a:pt x="0" y="10884"/>
                    <a:pt x="284" y="12096"/>
                    <a:pt x="258" y="13231"/>
                  </a:cubicBezTo>
                  <a:cubicBezTo>
                    <a:pt x="568" y="16739"/>
                    <a:pt x="2734" y="20891"/>
                    <a:pt x="6628" y="22052"/>
                  </a:cubicBezTo>
                  <a:cubicBezTo>
                    <a:pt x="6345" y="22464"/>
                    <a:pt x="4153" y="23135"/>
                    <a:pt x="4230" y="23805"/>
                  </a:cubicBezTo>
                  <a:cubicBezTo>
                    <a:pt x="4926" y="23367"/>
                    <a:pt x="6061" y="22671"/>
                    <a:pt x="7170" y="22000"/>
                  </a:cubicBezTo>
                  <a:lnTo>
                    <a:pt x="7170" y="22000"/>
                  </a:lnTo>
                  <a:cubicBezTo>
                    <a:pt x="5519" y="24527"/>
                    <a:pt x="6783" y="29840"/>
                    <a:pt x="9491" y="30459"/>
                  </a:cubicBezTo>
                  <a:cubicBezTo>
                    <a:pt x="5881" y="28138"/>
                    <a:pt x="5287" y="21819"/>
                    <a:pt x="10162" y="20220"/>
                  </a:cubicBezTo>
                  <a:cubicBezTo>
                    <a:pt x="14902" y="21989"/>
                    <a:pt x="18574" y="27881"/>
                    <a:pt x="24211" y="27881"/>
                  </a:cubicBezTo>
                  <a:cubicBezTo>
                    <a:pt x="24248" y="27881"/>
                    <a:pt x="24284" y="27881"/>
                    <a:pt x="24321" y="27880"/>
                  </a:cubicBezTo>
                  <a:cubicBezTo>
                    <a:pt x="18956" y="27236"/>
                    <a:pt x="15397" y="22438"/>
                    <a:pt x="10394" y="20091"/>
                  </a:cubicBezTo>
                  <a:cubicBezTo>
                    <a:pt x="13515" y="18286"/>
                    <a:pt x="16816" y="16507"/>
                    <a:pt x="20246" y="14804"/>
                  </a:cubicBezTo>
                  <a:lnTo>
                    <a:pt x="21871" y="14005"/>
                  </a:lnTo>
                  <a:cubicBezTo>
                    <a:pt x="24118" y="15173"/>
                    <a:pt x="27476" y="18015"/>
                    <a:pt x="30159" y="18015"/>
                  </a:cubicBezTo>
                  <a:cubicBezTo>
                    <a:pt x="30617" y="18015"/>
                    <a:pt x="31055" y="17932"/>
                    <a:pt x="31465" y="17745"/>
                  </a:cubicBezTo>
                  <a:lnTo>
                    <a:pt x="31465" y="17745"/>
                  </a:lnTo>
                  <a:cubicBezTo>
                    <a:pt x="31199" y="17778"/>
                    <a:pt x="30936" y="17794"/>
                    <a:pt x="30677" y="17794"/>
                  </a:cubicBezTo>
                  <a:cubicBezTo>
                    <a:pt x="27570" y="17794"/>
                    <a:pt x="24936" y="15495"/>
                    <a:pt x="22103" y="13876"/>
                  </a:cubicBezTo>
                  <a:cubicBezTo>
                    <a:pt x="25224" y="12380"/>
                    <a:pt x="31671" y="9053"/>
                    <a:pt x="32471" y="6061"/>
                  </a:cubicBezTo>
                  <a:lnTo>
                    <a:pt x="32471" y="6061"/>
                  </a:lnTo>
                  <a:cubicBezTo>
                    <a:pt x="31052" y="8176"/>
                    <a:pt x="28912" y="9904"/>
                    <a:pt x="26539" y="11297"/>
                  </a:cubicBezTo>
                  <a:cubicBezTo>
                    <a:pt x="25966" y="10495"/>
                    <a:pt x="28283" y="4708"/>
                    <a:pt x="28085" y="4708"/>
                  </a:cubicBezTo>
                  <a:cubicBezTo>
                    <a:pt x="28060" y="4708"/>
                    <a:pt x="27995" y="4799"/>
                    <a:pt x="27880" y="5004"/>
                  </a:cubicBezTo>
                  <a:cubicBezTo>
                    <a:pt x="24037" y="12432"/>
                    <a:pt x="30201" y="9904"/>
                    <a:pt x="20194" y="14572"/>
                  </a:cubicBezTo>
                  <a:cubicBezTo>
                    <a:pt x="17770" y="9208"/>
                    <a:pt x="19034" y="4256"/>
                    <a:pt x="210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30"/>
          <p:cNvGrpSpPr/>
          <p:nvPr/>
        </p:nvGrpSpPr>
        <p:grpSpPr>
          <a:xfrm rot="5400000">
            <a:off x="843699" y="-167799"/>
            <a:ext cx="1566539" cy="1258553"/>
            <a:chOff x="4649450" y="3527425"/>
            <a:chExt cx="1224050" cy="983475"/>
          </a:xfrm>
        </p:grpSpPr>
        <p:sp>
          <p:nvSpPr>
            <p:cNvPr id="837" name="Google Shape;837;p30"/>
            <p:cNvSpPr/>
            <p:nvPr/>
          </p:nvSpPr>
          <p:spPr>
            <a:xfrm>
              <a:off x="4649450" y="4150450"/>
              <a:ext cx="456475" cy="168275"/>
            </a:xfrm>
            <a:custGeom>
              <a:avLst/>
              <a:gdLst/>
              <a:ahLst/>
              <a:cxnLst/>
              <a:rect l="l" t="t" r="r" b="b"/>
              <a:pathLst>
                <a:path w="18259" h="6731" extrusionOk="0">
                  <a:moveTo>
                    <a:pt x="14506" y="1"/>
                  </a:moveTo>
                  <a:lnTo>
                    <a:pt x="14454" y="52"/>
                  </a:lnTo>
                  <a:cubicBezTo>
                    <a:pt x="10483" y="3121"/>
                    <a:pt x="5815" y="5107"/>
                    <a:pt x="888" y="5855"/>
                  </a:cubicBezTo>
                  <a:cubicBezTo>
                    <a:pt x="21" y="6472"/>
                    <a:pt x="0" y="6730"/>
                    <a:pt x="534" y="6730"/>
                  </a:cubicBezTo>
                  <a:cubicBezTo>
                    <a:pt x="3080" y="6730"/>
                    <a:pt x="18259" y="854"/>
                    <a:pt x="145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0"/>
            <p:cNvSpPr/>
            <p:nvPr/>
          </p:nvSpPr>
          <p:spPr>
            <a:xfrm>
              <a:off x="4756075" y="3527425"/>
              <a:ext cx="1117425" cy="983475"/>
            </a:xfrm>
            <a:custGeom>
              <a:avLst/>
              <a:gdLst/>
              <a:ahLst/>
              <a:cxnLst/>
              <a:rect l="l" t="t" r="r" b="b"/>
              <a:pathLst>
                <a:path w="44697" h="39339" extrusionOk="0">
                  <a:moveTo>
                    <a:pt x="36379" y="5979"/>
                  </a:moveTo>
                  <a:cubicBezTo>
                    <a:pt x="37626" y="5979"/>
                    <a:pt x="37864" y="7555"/>
                    <a:pt x="35747" y="9035"/>
                  </a:cubicBezTo>
                  <a:cubicBezTo>
                    <a:pt x="35259" y="9350"/>
                    <a:pt x="34824" y="9486"/>
                    <a:pt x="34473" y="9486"/>
                  </a:cubicBezTo>
                  <a:cubicBezTo>
                    <a:pt x="33357" y="9486"/>
                    <a:pt x="33082" y="8112"/>
                    <a:pt x="34612" y="6739"/>
                  </a:cubicBezTo>
                  <a:cubicBezTo>
                    <a:pt x="35297" y="6203"/>
                    <a:pt x="35910" y="5979"/>
                    <a:pt x="36379" y="5979"/>
                  </a:cubicBezTo>
                  <a:close/>
                  <a:moveTo>
                    <a:pt x="21172" y="10001"/>
                  </a:moveTo>
                  <a:cubicBezTo>
                    <a:pt x="21224" y="10001"/>
                    <a:pt x="21276" y="10006"/>
                    <a:pt x="21330" y="10015"/>
                  </a:cubicBezTo>
                  <a:cubicBezTo>
                    <a:pt x="22725" y="10339"/>
                    <a:pt x="21930" y="14441"/>
                    <a:pt x="20363" y="14441"/>
                  </a:cubicBezTo>
                  <a:cubicBezTo>
                    <a:pt x="20308" y="14441"/>
                    <a:pt x="20252" y="14435"/>
                    <a:pt x="20195" y="14425"/>
                  </a:cubicBezTo>
                  <a:cubicBezTo>
                    <a:pt x="18771" y="14125"/>
                    <a:pt x="19573" y="10001"/>
                    <a:pt x="21172" y="10001"/>
                  </a:cubicBezTo>
                  <a:close/>
                  <a:moveTo>
                    <a:pt x="19764" y="21596"/>
                  </a:moveTo>
                  <a:cubicBezTo>
                    <a:pt x="20187" y="21596"/>
                    <a:pt x="20679" y="21690"/>
                    <a:pt x="21227" y="21904"/>
                  </a:cubicBezTo>
                  <a:cubicBezTo>
                    <a:pt x="23760" y="23171"/>
                    <a:pt x="23321" y="25199"/>
                    <a:pt x="21380" y="25199"/>
                  </a:cubicBezTo>
                  <a:cubicBezTo>
                    <a:pt x="20950" y="25199"/>
                    <a:pt x="20447" y="25099"/>
                    <a:pt x="19885" y="24870"/>
                  </a:cubicBezTo>
                  <a:cubicBezTo>
                    <a:pt x="17338" y="23618"/>
                    <a:pt x="17796" y="21596"/>
                    <a:pt x="19764" y="21596"/>
                  </a:cubicBezTo>
                  <a:close/>
                  <a:moveTo>
                    <a:pt x="24182" y="26162"/>
                  </a:moveTo>
                  <a:cubicBezTo>
                    <a:pt x="24978" y="26162"/>
                    <a:pt x="26067" y="26763"/>
                    <a:pt x="25869" y="27630"/>
                  </a:cubicBezTo>
                  <a:cubicBezTo>
                    <a:pt x="25759" y="27880"/>
                    <a:pt x="25466" y="27993"/>
                    <a:pt x="25120" y="27993"/>
                  </a:cubicBezTo>
                  <a:cubicBezTo>
                    <a:pt x="24325" y="27993"/>
                    <a:pt x="23247" y="27401"/>
                    <a:pt x="23445" y="26521"/>
                  </a:cubicBezTo>
                  <a:cubicBezTo>
                    <a:pt x="23553" y="26273"/>
                    <a:pt x="23840" y="26162"/>
                    <a:pt x="24182" y="26162"/>
                  </a:cubicBezTo>
                  <a:close/>
                  <a:moveTo>
                    <a:pt x="25606" y="0"/>
                  </a:moveTo>
                  <a:cubicBezTo>
                    <a:pt x="22588" y="0"/>
                    <a:pt x="17675" y="4496"/>
                    <a:pt x="17900" y="6456"/>
                  </a:cubicBezTo>
                  <a:cubicBezTo>
                    <a:pt x="16987" y="8479"/>
                    <a:pt x="18562" y="15892"/>
                    <a:pt x="17553" y="15892"/>
                  </a:cubicBezTo>
                  <a:cubicBezTo>
                    <a:pt x="17250" y="15892"/>
                    <a:pt x="16715" y="15226"/>
                    <a:pt x="15811" y="13548"/>
                  </a:cubicBezTo>
                  <a:cubicBezTo>
                    <a:pt x="13644" y="6765"/>
                    <a:pt x="18519" y="3541"/>
                    <a:pt x="16894" y="2097"/>
                  </a:cubicBezTo>
                  <a:lnTo>
                    <a:pt x="16894" y="2097"/>
                  </a:lnTo>
                  <a:cubicBezTo>
                    <a:pt x="4927" y="6524"/>
                    <a:pt x="13981" y="20631"/>
                    <a:pt x="11457" y="20631"/>
                  </a:cubicBezTo>
                  <a:cubicBezTo>
                    <a:pt x="11408" y="20631"/>
                    <a:pt x="11355" y="20625"/>
                    <a:pt x="11297" y="20615"/>
                  </a:cubicBezTo>
                  <a:cubicBezTo>
                    <a:pt x="3844" y="16823"/>
                    <a:pt x="7919" y="10273"/>
                    <a:pt x="6268" y="9241"/>
                  </a:cubicBezTo>
                  <a:lnTo>
                    <a:pt x="6268" y="9241"/>
                  </a:lnTo>
                  <a:cubicBezTo>
                    <a:pt x="1780" y="9447"/>
                    <a:pt x="1" y="18345"/>
                    <a:pt x="1368" y="21131"/>
                  </a:cubicBezTo>
                  <a:cubicBezTo>
                    <a:pt x="2425" y="24225"/>
                    <a:pt x="5314" y="26727"/>
                    <a:pt x="8563" y="26933"/>
                  </a:cubicBezTo>
                  <a:cubicBezTo>
                    <a:pt x="6681" y="33304"/>
                    <a:pt x="11968" y="36295"/>
                    <a:pt x="13180" y="37095"/>
                  </a:cubicBezTo>
                  <a:cubicBezTo>
                    <a:pt x="16091" y="38759"/>
                    <a:pt x="18570" y="39338"/>
                    <a:pt x="20584" y="39338"/>
                  </a:cubicBezTo>
                  <a:cubicBezTo>
                    <a:pt x="22940" y="39338"/>
                    <a:pt x="24659" y="38544"/>
                    <a:pt x="25688" y="37766"/>
                  </a:cubicBezTo>
                  <a:cubicBezTo>
                    <a:pt x="27932" y="35831"/>
                    <a:pt x="26101" y="36167"/>
                    <a:pt x="21975" y="35702"/>
                  </a:cubicBezTo>
                  <a:cubicBezTo>
                    <a:pt x="17100" y="35522"/>
                    <a:pt x="14469" y="31086"/>
                    <a:pt x="15991" y="29616"/>
                  </a:cubicBezTo>
                  <a:cubicBezTo>
                    <a:pt x="16201" y="29582"/>
                    <a:pt x="16415" y="29566"/>
                    <a:pt x="16633" y="29566"/>
                  </a:cubicBezTo>
                  <a:cubicBezTo>
                    <a:pt x="19978" y="29566"/>
                    <a:pt x="24301" y="33264"/>
                    <a:pt x="28670" y="33264"/>
                  </a:cubicBezTo>
                  <a:cubicBezTo>
                    <a:pt x="29941" y="33264"/>
                    <a:pt x="31216" y="32951"/>
                    <a:pt x="32471" y="32143"/>
                  </a:cubicBezTo>
                  <a:cubicBezTo>
                    <a:pt x="34277" y="31215"/>
                    <a:pt x="38068" y="28558"/>
                    <a:pt x="36933" y="27759"/>
                  </a:cubicBezTo>
                  <a:lnTo>
                    <a:pt x="36933" y="27759"/>
                  </a:lnTo>
                  <a:cubicBezTo>
                    <a:pt x="35945" y="27884"/>
                    <a:pt x="34966" y="27947"/>
                    <a:pt x="34021" y="27947"/>
                  </a:cubicBezTo>
                  <a:cubicBezTo>
                    <a:pt x="29910" y="27947"/>
                    <a:pt x="26443" y="26752"/>
                    <a:pt x="25688" y="24277"/>
                  </a:cubicBezTo>
                  <a:cubicBezTo>
                    <a:pt x="25424" y="23442"/>
                    <a:pt x="25932" y="23157"/>
                    <a:pt x="26853" y="23157"/>
                  </a:cubicBezTo>
                  <a:cubicBezTo>
                    <a:pt x="28828" y="23157"/>
                    <a:pt x="32703" y="24465"/>
                    <a:pt x="34948" y="24465"/>
                  </a:cubicBezTo>
                  <a:cubicBezTo>
                    <a:pt x="35537" y="24465"/>
                    <a:pt x="36013" y="24375"/>
                    <a:pt x="36314" y="24148"/>
                  </a:cubicBezTo>
                  <a:cubicBezTo>
                    <a:pt x="38816" y="23606"/>
                    <a:pt x="43303" y="19274"/>
                    <a:pt x="41137" y="18500"/>
                  </a:cubicBezTo>
                  <a:lnTo>
                    <a:pt x="41137" y="18500"/>
                  </a:lnTo>
                  <a:cubicBezTo>
                    <a:pt x="39565" y="18986"/>
                    <a:pt x="37927" y="19194"/>
                    <a:pt x="36455" y="19194"/>
                  </a:cubicBezTo>
                  <a:cubicBezTo>
                    <a:pt x="32299" y="19194"/>
                    <a:pt x="29474" y="17531"/>
                    <a:pt x="33245" y="15740"/>
                  </a:cubicBezTo>
                  <a:cubicBezTo>
                    <a:pt x="36340" y="14554"/>
                    <a:pt x="40131" y="15818"/>
                    <a:pt x="42375" y="13006"/>
                  </a:cubicBezTo>
                  <a:cubicBezTo>
                    <a:pt x="43355" y="10453"/>
                    <a:pt x="44696" y="5966"/>
                    <a:pt x="43742" y="4109"/>
                  </a:cubicBezTo>
                  <a:cubicBezTo>
                    <a:pt x="41314" y="2858"/>
                    <a:pt x="38595" y="2047"/>
                    <a:pt x="36153" y="2047"/>
                  </a:cubicBezTo>
                  <a:cubicBezTo>
                    <a:pt x="32654" y="2047"/>
                    <a:pt x="29725" y="3712"/>
                    <a:pt x="29041" y="8132"/>
                  </a:cubicBezTo>
                  <a:cubicBezTo>
                    <a:pt x="28743" y="9270"/>
                    <a:pt x="28120" y="10152"/>
                    <a:pt x="27203" y="10152"/>
                  </a:cubicBezTo>
                  <a:cubicBezTo>
                    <a:pt x="26852" y="10152"/>
                    <a:pt x="26459" y="10023"/>
                    <a:pt x="26024" y="9731"/>
                  </a:cubicBezTo>
                  <a:cubicBezTo>
                    <a:pt x="23651" y="7100"/>
                    <a:pt x="26901" y="3851"/>
                    <a:pt x="27468" y="1065"/>
                  </a:cubicBezTo>
                  <a:cubicBezTo>
                    <a:pt x="27065" y="312"/>
                    <a:pt x="26401" y="0"/>
                    <a:pt x="256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4841875" y="3612075"/>
              <a:ext cx="811775" cy="761500"/>
            </a:xfrm>
            <a:custGeom>
              <a:avLst/>
              <a:gdLst/>
              <a:ahLst/>
              <a:cxnLst/>
              <a:rect l="l" t="t" r="r" b="b"/>
              <a:pathLst>
                <a:path w="32471" h="30460" extrusionOk="0">
                  <a:moveTo>
                    <a:pt x="21097" y="0"/>
                  </a:moveTo>
                  <a:lnTo>
                    <a:pt x="21097" y="0"/>
                  </a:lnTo>
                  <a:cubicBezTo>
                    <a:pt x="18312" y="4075"/>
                    <a:pt x="17873" y="9827"/>
                    <a:pt x="20014" y="14675"/>
                  </a:cubicBezTo>
                  <a:cubicBezTo>
                    <a:pt x="17796" y="15759"/>
                    <a:pt x="15114" y="17177"/>
                    <a:pt x="12663" y="18544"/>
                  </a:cubicBezTo>
                  <a:cubicBezTo>
                    <a:pt x="8614" y="14005"/>
                    <a:pt x="8589" y="9827"/>
                    <a:pt x="10007" y="4901"/>
                  </a:cubicBezTo>
                  <a:lnTo>
                    <a:pt x="10007" y="4901"/>
                  </a:lnTo>
                  <a:cubicBezTo>
                    <a:pt x="7841" y="9208"/>
                    <a:pt x="8924" y="14908"/>
                    <a:pt x="12457" y="18647"/>
                  </a:cubicBezTo>
                  <a:cubicBezTo>
                    <a:pt x="10884" y="19524"/>
                    <a:pt x="8769" y="20762"/>
                    <a:pt x="6912" y="21897"/>
                  </a:cubicBezTo>
                  <a:cubicBezTo>
                    <a:pt x="2192" y="20607"/>
                    <a:pt x="26" y="15217"/>
                    <a:pt x="464" y="10446"/>
                  </a:cubicBezTo>
                  <a:lnTo>
                    <a:pt x="464" y="10446"/>
                  </a:lnTo>
                  <a:cubicBezTo>
                    <a:pt x="0" y="10884"/>
                    <a:pt x="284" y="12096"/>
                    <a:pt x="258" y="13231"/>
                  </a:cubicBezTo>
                  <a:cubicBezTo>
                    <a:pt x="568" y="16739"/>
                    <a:pt x="2734" y="20891"/>
                    <a:pt x="6628" y="22052"/>
                  </a:cubicBezTo>
                  <a:cubicBezTo>
                    <a:pt x="6345" y="22464"/>
                    <a:pt x="4153" y="23135"/>
                    <a:pt x="4230" y="23805"/>
                  </a:cubicBezTo>
                  <a:cubicBezTo>
                    <a:pt x="4926" y="23367"/>
                    <a:pt x="6061" y="22671"/>
                    <a:pt x="7170" y="22000"/>
                  </a:cubicBezTo>
                  <a:lnTo>
                    <a:pt x="7170" y="22000"/>
                  </a:lnTo>
                  <a:cubicBezTo>
                    <a:pt x="5519" y="24527"/>
                    <a:pt x="6783" y="29840"/>
                    <a:pt x="9491" y="30459"/>
                  </a:cubicBezTo>
                  <a:cubicBezTo>
                    <a:pt x="5881" y="28138"/>
                    <a:pt x="5287" y="21819"/>
                    <a:pt x="10162" y="20220"/>
                  </a:cubicBezTo>
                  <a:cubicBezTo>
                    <a:pt x="14902" y="21989"/>
                    <a:pt x="18574" y="27881"/>
                    <a:pt x="24211" y="27881"/>
                  </a:cubicBezTo>
                  <a:cubicBezTo>
                    <a:pt x="24248" y="27881"/>
                    <a:pt x="24284" y="27881"/>
                    <a:pt x="24321" y="27880"/>
                  </a:cubicBezTo>
                  <a:cubicBezTo>
                    <a:pt x="18956" y="27236"/>
                    <a:pt x="15397" y="22438"/>
                    <a:pt x="10394" y="20091"/>
                  </a:cubicBezTo>
                  <a:cubicBezTo>
                    <a:pt x="13515" y="18286"/>
                    <a:pt x="16816" y="16507"/>
                    <a:pt x="20246" y="14804"/>
                  </a:cubicBezTo>
                  <a:lnTo>
                    <a:pt x="21871" y="14005"/>
                  </a:lnTo>
                  <a:cubicBezTo>
                    <a:pt x="24118" y="15173"/>
                    <a:pt x="27476" y="18015"/>
                    <a:pt x="30159" y="18015"/>
                  </a:cubicBezTo>
                  <a:cubicBezTo>
                    <a:pt x="30617" y="18015"/>
                    <a:pt x="31055" y="17932"/>
                    <a:pt x="31465" y="17745"/>
                  </a:cubicBezTo>
                  <a:lnTo>
                    <a:pt x="31465" y="17745"/>
                  </a:lnTo>
                  <a:cubicBezTo>
                    <a:pt x="31199" y="17778"/>
                    <a:pt x="30936" y="17794"/>
                    <a:pt x="30677" y="17794"/>
                  </a:cubicBezTo>
                  <a:cubicBezTo>
                    <a:pt x="27570" y="17794"/>
                    <a:pt x="24936" y="15495"/>
                    <a:pt x="22103" y="13876"/>
                  </a:cubicBezTo>
                  <a:cubicBezTo>
                    <a:pt x="25224" y="12380"/>
                    <a:pt x="31671" y="9053"/>
                    <a:pt x="32471" y="6061"/>
                  </a:cubicBezTo>
                  <a:lnTo>
                    <a:pt x="32471" y="6061"/>
                  </a:lnTo>
                  <a:cubicBezTo>
                    <a:pt x="31052" y="8176"/>
                    <a:pt x="28912" y="9904"/>
                    <a:pt x="26539" y="11297"/>
                  </a:cubicBezTo>
                  <a:cubicBezTo>
                    <a:pt x="25966" y="10495"/>
                    <a:pt x="28283" y="4708"/>
                    <a:pt x="28085" y="4708"/>
                  </a:cubicBezTo>
                  <a:cubicBezTo>
                    <a:pt x="28060" y="4708"/>
                    <a:pt x="27995" y="4799"/>
                    <a:pt x="27880" y="5004"/>
                  </a:cubicBezTo>
                  <a:cubicBezTo>
                    <a:pt x="24037" y="12432"/>
                    <a:pt x="30201" y="9904"/>
                    <a:pt x="20194" y="14572"/>
                  </a:cubicBezTo>
                  <a:cubicBezTo>
                    <a:pt x="17770" y="9208"/>
                    <a:pt x="19034" y="4256"/>
                    <a:pt x="210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0" name="Google Shape;840;p30"/>
          <p:cNvSpPr/>
          <p:nvPr/>
        </p:nvSpPr>
        <p:spPr>
          <a:xfrm rot="5400000">
            <a:off x="46552" y="-266247"/>
            <a:ext cx="1352261" cy="1831915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30"/>
          <p:cNvSpPr/>
          <p:nvPr/>
        </p:nvSpPr>
        <p:spPr>
          <a:xfrm rot="10800000" flipH="1">
            <a:off x="-323965" y="502387"/>
            <a:ext cx="890430" cy="1206405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30"/>
          <p:cNvSpPr/>
          <p:nvPr/>
        </p:nvSpPr>
        <p:spPr>
          <a:xfrm rot="-5400000" flipH="1">
            <a:off x="7489631" y="-565322"/>
            <a:ext cx="1726514" cy="2338788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3" name="Google Shape;843;p30"/>
          <p:cNvGrpSpPr/>
          <p:nvPr/>
        </p:nvGrpSpPr>
        <p:grpSpPr>
          <a:xfrm rot="10800000">
            <a:off x="8053010" y="1678417"/>
            <a:ext cx="1255875" cy="1009045"/>
            <a:chOff x="4649450" y="3527425"/>
            <a:chExt cx="1224050" cy="983475"/>
          </a:xfrm>
        </p:grpSpPr>
        <p:sp>
          <p:nvSpPr>
            <p:cNvPr id="844" name="Google Shape;844;p30"/>
            <p:cNvSpPr/>
            <p:nvPr/>
          </p:nvSpPr>
          <p:spPr>
            <a:xfrm>
              <a:off x="4649450" y="4150450"/>
              <a:ext cx="456475" cy="168275"/>
            </a:xfrm>
            <a:custGeom>
              <a:avLst/>
              <a:gdLst/>
              <a:ahLst/>
              <a:cxnLst/>
              <a:rect l="l" t="t" r="r" b="b"/>
              <a:pathLst>
                <a:path w="18259" h="6731" extrusionOk="0">
                  <a:moveTo>
                    <a:pt x="14506" y="1"/>
                  </a:moveTo>
                  <a:lnTo>
                    <a:pt x="14454" y="52"/>
                  </a:lnTo>
                  <a:cubicBezTo>
                    <a:pt x="10483" y="3121"/>
                    <a:pt x="5815" y="5107"/>
                    <a:pt x="888" y="5855"/>
                  </a:cubicBezTo>
                  <a:cubicBezTo>
                    <a:pt x="21" y="6472"/>
                    <a:pt x="0" y="6730"/>
                    <a:pt x="534" y="6730"/>
                  </a:cubicBezTo>
                  <a:cubicBezTo>
                    <a:pt x="3080" y="6730"/>
                    <a:pt x="18259" y="854"/>
                    <a:pt x="145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4756075" y="3527425"/>
              <a:ext cx="1117425" cy="983475"/>
            </a:xfrm>
            <a:custGeom>
              <a:avLst/>
              <a:gdLst/>
              <a:ahLst/>
              <a:cxnLst/>
              <a:rect l="l" t="t" r="r" b="b"/>
              <a:pathLst>
                <a:path w="44697" h="39339" extrusionOk="0">
                  <a:moveTo>
                    <a:pt x="36379" y="5979"/>
                  </a:moveTo>
                  <a:cubicBezTo>
                    <a:pt x="37626" y="5979"/>
                    <a:pt x="37864" y="7555"/>
                    <a:pt x="35747" y="9035"/>
                  </a:cubicBezTo>
                  <a:cubicBezTo>
                    <a:pt x="35259" y="9350"/>
                    <a:pt x="34824" y="9486"/>
                    <a:pt x="34473" y="9486"/>
                  </a:cubicBezTo>
                  <a:cubicBezTo>
                    <a:pt x="33357" y="9486"/>
                    <a:pt x="33082" y="8112"/>
                    <a:pt x="34612" y="6739"/>
                  </a:cubicBezTo>
                  <a:cubicBezTo>
                    <a:pt x="35297" y="6203"/>
                    <a:pt x="35910" y="5979"/>
                    <a:pt x="36379" y="5979"/>
                  </a:cubicBezTo>
                  <a:close/>
                  <a:moveTo>
                    <a:pt x="21172" y="10001"/>
                  </a:moveTo>
                  <a:cubicBezTo>
                    <a:pt x="21224" y="10001"/>
                    <a:pt x="21276" y="10006"/>
                    <a:pt x="21330" y="10015"/>
                  </a:cubicBezTo>
                  <a:cubicBezTo>
                    <a:pt x="22725" y="10339"/>
                    <a:pt x="21930" y="14441"/>
                    <a:pt x="20363" y="14441"/>
                  </a:cubicBezTo>
                  <a:cubicBezTo>
                    <a:pt x="20308" y="14441"/>
                    <a:pt x="20252" y="14435"/>
                    <a:pt x="20195" y="14425"/>
                  </a:cubicBezTo>
                  <a:cubicBezTo>
                    <a:pt x="18771" y="14125"/>
                    <a:pt x="19573" y="10001"/>
                    <a:pt x="21172" y="10001"/>
                  </a:cubicBezTo>
                  <a:close/>
                  <a:moveTo>
                    <a:pt x="19764" y="21596"/>
                  </a:moveTo>
                  <a:cubicBezTo>
                    <a:pt x="20187" y="21596"/>
                    <a:pt x="20679" y="21690"/>
                    <a:pt x="21227" y="21904"/>
                  </a:cubicBezTo>
                  <a:cubicBezTo>
                    <a:pt x="23760" y="23171"/>
                    <a:pt x="23321" y="25199"/>
                    <a:pt x="21380" y="25199"/>
                  </a:cubicBezTo>
                  <a:cubicBezTo>
                    <a:pt x="20950" y="25199"/>
                    <a:pt x="20447" y="25099"/>
                    <a:pt x="19885" y="24870"/>
                  </a:cubicBezTo>
                  <a:cubicBezTo>
                    <a:pt x="17338" y="23618"/>
                    <a:pt x="17796" y="21596"/>
                    <a:pt x="19764" y="21596"/>
                  </a:cubicBezTo>
                  <a:close/>
                  <a:moveTo>
                    <a:pt x="24182" y="26162"/>
                  </a:moveTo>
                  <a:cubicBezTo>
                    <a:pt x="24978" y="26162"/>
                    <a:pt x="26067" y="26763"/>
                    <a:pt x="25869" y="27630"/>
                  </a:cubicBezTo>
                  <a:cubicBezTo>
                    <a:pt x="25759" y="27880"/>
                    <a:pt x="25466" y="27993"/>
                    <a:pt x="25120" y="27993"/>
                  </a:cubicBezTo>
                  <a:cubicBezTo>
                    <a:pt x="24325" y="27993"/>
                    <a:pt x="23247" y="27401"/>
                    <a:pt x="23445" y="26521"/>
                  </a:cubicBezTo>
                  <a:cubicBezTo>
                    <a:pt x="23553" y="26273"/>
                    <a:pt x="23840" y="26162"/>
                    <a:pt x="24182" y="26162"/>
                  </a:cubicBezTo>
                  <a:close/>
                  <a:moveTo>
                    <a:pt x="25606" y="0"/>
                  </a:moveTo>
                  <a:cubicBezTo>
                    <a:pt x="22588" y="0"/>
                    <a:pt x="17675" y="4496"/>
                    <a:pt x="17900" y="6456"/>
                  </a:cubicBezTo>
                  <a:cubicBezTo>
                    <a:pt x="16987" y="8479"/>
                    <a:pt x="18562" y="15892"/>
                    <a:pt x="17553" y="15892"/>
                  </a:cubicBezTo>
                  <a:cubicBezTo>
                    <a:pt x="17250" y="15892"/>
                    <a:pt x="16715" y="15226"/>
                    <a:pt x="15811" y="13548"/>
                  </a:cubicBezTo>
                  <a:cubicBezTo>
                    <a:pt x="13644" y="6765"/>
                    <a:pt x="18519" y="3541"/>
                    <a:pt x="16894" y="2097"/>
                  </a:cubicBezTo>
                  <a:lnTo>
                    <a:pt x="16894" y="2097"/>
                  </a:lnTo>
                  <a:cubicBezTo>
                    <a:pt x="4927" y="6524"/>
                    <a:pt x="13981" y="20631"/>
                    <a:pt x="11457" y="20631"/>
                  </a:cubicBezTo>
                  <a:cubicBezTo>
                    <a:pt x="11408" y="20631"/>
                    <a:pt x="11355" y="20625"/>
                    <a:pt x="11297" y="20615"/>
                  </a:cubicBezTo>
                  <a:cubicBezTo>
                    <a:pt x="3844" y="16823"/>
                    <a:pt x="7919" y="10273"/>
                    <a:pt x="6268" y="9241"/>
                  </a:cubicBezTo>
                  <a:lnTo>
                    <a:pt x="6268" y="9241"/>
                  </a:lnTo>
                  <a:cubicBezTo>
                    <a:pt x="1780" y="9447"/>
                    <a:pt x="1" y="18345"/>
                    <a:pt x="1368" y="21131"/>
                  </a:cubicBezTo>
                  <a:cubicBezTo>
                    <a:pt x="2425" y="24225"/>
                    <a:pt x="5314" y="26727"/>
                    <a:pt x="8563" y="26933"/>
                  </a:cubicBezTo>
                  <a:cubicBezTo>
                    <a:pt x="6681" y="33304"/>
                    <a:pt x="11968" y="36295"/>
                    <a:pt x="13180" y="37095"/>
                  </a:cubicBezTo>
                  <a:cubicBezTo>
                    <a:pt x="16091" y="38759"/>
                    <a:pt x="18570" y="39338"/>
                    <a:pt x="20584" y="39338"/>
                  </a:cubicBezTo>
                  <a:cubicBezTo>
                    <a:pt x="22940" y="39338"/>
                    <a:pt x="24659" y="38544"/>
                    <a:pt x="25688" y="37766"/>
                  </a:cubicBezTo>
                  <a:cubicBezTo>
                    <a:pt x="27932" y="35831"/>
                    <a:pt x="26101" y="36167"/>
                    <a:pt x="21975" y="35702"/>
                  </a:cubicBezTo>
                  <a:cubicBezTo>
                    <a:pt x="17100" y="35522"/>
                    <a:pt x="14469" y="31086"/>
                    <a:pt x="15991" y="29616"/>
                  </a:cubicBezTo>
                  <a:cubicBezTo>
                    <a:pt x="16201" y="29582"/>
                    <a:pt x="16415" y="29566"/>
                    <a:pt x="16633" y="29566"/>
                  </a:cubicBezTo>
                  <a:cubicBezTo>
                    <a:pt x="19978" y="29566"/>
                    <a:pt x="24301" y="33264"/>
                    <a:pt x="28670" y="33264"/>
                  </a:cubicBezTo>
                  <a:cubicBezTo>
                    <a:pt x="29941" y="33264"/>
                    <a:pt x="31216" y="32951"/>
                    <a:pt x="32471" y="32143"/>
                  </a:cubicBezTo>
                  <a:cubicBezTo>
                    <a:pt x="34277" y="31215"/>
                    <a:pt x="38068" y="28558"/>
                    <a:pt x="36933" y="27759"/>
                  </a:cubicBezTo>
                  <a:lnTo>
                    <a:pt x="36933" y="27759"/>
                  </a:lnTo>
                  <a:cubicBezTo>
                    <a:pt x="35945" y="27884"/>
                    <a:pt x="34966" y="27947"/>
                    <a:pt x="34021" y="27947"/>
                  </a:cubicBezTo>
                  <a:cubicBezTo>
                    <a:pt x="29910" y="27947"/>
                    <a:pt x="26443" y="26752"/>
                    <a:pt x="25688" y="24277"/>
                  </a:cubicBezTo>
                  <a:cubicBezTo>
                    <a:pt x="25424" y="23442"/>
                    <a:pt x="25932" y="23157"/>
                    <a:pt x="26853" y="23157"/>
                  </a:cubicBezTo>
                  <a:cubicBezTo>
                    <a:pt x="28828" y="23157"/>
                    <a:pt x="32703" y="24465"/>
                    <a:pt x="34948" y="24465"/>
                  </a:cubicBezTo>
                  <a:cubicBezTo>
                    <a:pt x="35537" y="24465"/>
                    <a:pt x="36013" y="24375"/>
                    <a:pt x="36314" y="24148"/>
                  </a:cubicBezTo>
                  <a:cubicBezTo>
                    <a:pt x="38816" y="23606"/>
                    <a:pt x="43303" y="19274"/>
                    <a:pt x="41137" y="18500"/>
                  </a:cubicBezTo>
                  <a:lnTo>
                    <a:pt x="41137" y="18500"/>
                  </a:lnTo>
                  <a:cubicBezTo>
                    <a:pt x="39565" y="18986"/>
                    <a:pt x="37927" y="19194"/>
                    <a:pt x="36455" y="19194"/>
                  </a:cubicBezTo>
                  <a:cubicBezTo>
                    <a:pt x="32299" y="19194"/>
                    <a:pt x="29474" y="17531"/>
                    <a:pt x="33245" y="15740"/>
                  </a:cubicBezTo>
                  <a:cubicBezTo>
                    <a:pt x="36340" y="14554"/>
                    <a:pt x="40131" y="15818"/>
                    <a:pt x="42375" y="13006"/>
                  </a:cubicBezTo>
                  <a:cubicBezTo>
                    <a:pt x="43355" y="10453"/>
                    <a:pt x="44696" y="5966"/>
                    <a:pt x="43742" y="4109"/>
                  </a:cubicBezTo>
                  <a:cubicBezTo>
                    <a:pt x="41314" y="2858"/>
                    <a:pt x="38595" y="2047"/>
                    <a:pt x="36153" y="2047"/>
                  </a:cubicBezTo>
                  <a:cubicBezTo>
                    <a:pt x="32654" y="2047"/>
                    <a:pt x="29725" y="3712"/>
                    <a:pt x="29041" y="8132"/>
                  </a:cubicBezTo>
                  <a:cubicBezTo>
                    <a:pt x="28743" y="9270"/>
                    <a:pt x="28120" y="10152"/>
                    <a:pt x="27203" y="10152"/>
                  </a:cubicBezTo>
                  <a:cubicBezTo>
                    <a:pt x="26852" y="10152"/>
                    <a:pt x="26459" y="10023"/>
                    <a:pt x="26024" y="9731"/>
                  </a:cubicBezTo>
                  <a:cubicBezTo>
                    <a:pt x="23651" y="7100"/>
                    <a:pt x="26901" y="3851"/>
                    <a:pt x="27468" y="1065"/>
                  </a:cubicBezTo>
                  <a:cubicBezTo>
                    <a:pt x="27065" y="312"/>
                    <a:pt x="26401" y="0"/>
                    <a:pt x="256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0"/>
            <p:cNvSpPr/>
            <p:nvPr/>
          </p:nvSpPr>
          <p:spPr>
            <a:xfrm>
              <a:off x="4841875" y="3612075"/>
              <a:ext cx="811775" cy="761500"/>
            </a:xfrm>
            <a:custGeom>
              <a:avLst/>
              <a:gdLst/>
              <a:ahLst/>
              <a:cxnLst/>
              <a:rect l="l" t="t" r="r" b="b"/>
              <a:pathLst>
                <a:path w="32471" h="30460" extrusionOk="0">
                  <a:moveTo>
                    <a:pt x="21097" y="0"/>
                  </a:moveTo>
                  <a:lnTo>
                    <a:pt x="21097" y="0"/>
                  </a:lnTo>
                  <a:cubicBezTo>
                    <a:pt x="18312" y="4075"/>
                    <a:pt x="17873" y="9827"/>
                    <a:pt x="20014" y="14675"/>
                  </a:cubicBezTo>
                  <a:cubicBezTo>
                    <a:pt x="17796" y="15759"/>
                    <a:pt x="15114" y="17177"/>
                    <a:pt x="12663" y="18544"/>
                  </a:cubicBezTo>
                  <a:cubicBezTo>
                    <a:pt x="8614" y="14005"/>
                    <a:pt x="8589" y="9827"/>
                    <a:pt x="10007" y="4901"/>
                  </a:cubicBezTo>
                  <a:lnTo>
                    <a:pt x="10007" y="4901"/>
                  </a:lnTo>
                  <a:cubicBezTo>
                    <a:pt x="7841" y="9208"/>
                    <a:pt x="8924" y="14908"/>
                    <a:pt x="12457" y="18647"/>
                  </a:cubicBezTo>
                  <a:cubicBezTo>
                    <a:pt x="10884" y="19524"/>
                    <a:pt x="8769" y="20762"/>
                    <a:pt x="6912" y="21897"/>
                  </a:cubicBezTo>
                  <a:cubicBezTo>
                    <a:pt x="2192" y="20607"/>
                    <a:pt x="26" y="15217"/>
                    <a:pt x="464" y="10446"/>
                  </a:cubicBezTo>
                  <a:lnTo>
                    <a:pt x="464" y="10446"/>
                  </a:lnTo>
                  <a:cubicBezTo>
                    <a:pt x="0" y="10884"/>
                    <a:pt x="284" y="12096"/>
                    <a:pt x="258" y="13231"/>
                  </a:cubicBezTo>
                  <a:cubicBezTo>
                    <a:pt x="568" y="16739"/>
                    <a:pt x="2734" y="20891"/>
                    <a:pt x="6628" y="22052"/>
                  </a:cubicBezTo>
                  <a:cubicBezTo>
                    <a:pt x="6345" y="22464"/>
                    <a:pt x="4153" y="23135"/>
                    <a:pt x="4230" y="23805"/>
                  </a:cubicBezTo>
                  <a:cubicBezTo>
                    <a:pt x="4926" y="23367"/>
                    <a:pt x="6061" y="22671"/>
                    <a:pt x="7170" y="22000"/>
                  </a:cubicBezTo>
                  <a:lnTo>
                    <a:pt x="7170" y="22000"/>
                  </a:lnTo>
                  <a:cubicBezTo>
                    <a:pt x="5519" y="24527"/>
                    <a:pt x="6783" y="29840"/>
                    <a:pt x="9491" y="30459"/>
                  </a:cubicBezTo>
                  <a:cubicBezTo>
                    <a:pt x="5881" y="28138"/>
                    <a:pt x="5287" y="21819"/>
                    <a:pt x="10162" y="20220"/>
                  </a:cubicBezTo>
                  <a:cubicBezTo>
                    <a:pt x="14902" y="21989"/>
                    <a:pt x="18574" y="27881"/>
                    <a:pt x="24211" y="27881"/>
                  </a:cubicBezTo>
                  <a:cubicBezTo>
                    <a:pt x="24248" y="27881"/>
                    <a:pt x="24284" y="27881"/>
                    <a:pt x="24321" y="27880"/>
                  </a:cubicBezTo>
                  <a:cubicBezTo>
                    <a:pt x="18956" y="27236"/>
                    <a:pt x="15397" y="22438"/>
                    <a:pt x="10394" y="20091"/>
                  </a:cubicBezTo>
                  <a:cubicBezTo>
                    <a:pt x="13515" y="18286"/>
                    <a:pt x="16816" y="16507"/>
                    <a:pt x="20246" y="14804"/>
                  </a:cubicBezTo>
                  <a:lnTo>
                    <a:pt x="21871" y="14005"/>
                  </a:lnTo>
                  <a:cubicBezTo>
                    <a:pt x="24118" y="15173"/>
                    <a:pt x="27476" y="18015"/>
                    <a:pt x="30159" y="18015"/>
                  </a:cubicBezTo>
                  <a:cubicBezTo>
                    <a:pt x="30617" y="18015"/>
                    <a:pt x="31055" y="17932"/>
                    <a:pt x="31465" y="17745"/>
                  </a:cubicBezTo>
                  <a:lnTo>
                    <a:pt x="31465" y="17745"/>
                  </a:lnTo>
                  <a:cubicBezTo>
                    <a:pt x="31199" y="17778"/>
                    <a:pt x="30936" y="17794"/>
                    <a:pt x="30677" y="17794"/>
                  </a:cubicBezTo>
                  <a:cubicBezTo>
                    <a:pt x="27570" y="17794"/>
                    <a:pt x="24936" y="15495"/>
                    <a:pt x="22103" y="13876"/>
                  </a:cubicBezTo>
                  <a:cubicBezTo>
                    <a:pt x="25224" y="12380"/>
                    <a:pt x="31671" y="9053"/>
                    <a:pt x="32471" y="6061"/>
                  </a:cubicBezTo>
                  <a:lnTo>
                    <a:pt x="32471" y="6061"/>
                  </a:lnTo>
                  <a:cubicBezTo>
                    <a:pt x="31052" y="8176"/>
                    <a:pt x="28912" y="9904"/>
                    <a:pt x="26539" y="11297"/>
                  </a:cubicBezTo>
                  <a:cubicBezTo>
                    <a:pt x="25966" y="10495"/>
                    <a:pt x="28283" y="4708"/>
                    <a:pt x="28085" y="4708"/>
                  </a:cubicBezTo>
                  <a:cubicBezTo>
                    <a:pt x="28060" y="4708"/>
                    <a:pt x="27995" y="4799"/>
                    <a:pt x="27880" y="5004"/>
                  </a:cubicBezTo>
                  <a:cubicBezTo>
                    <a:pt x="24037" y="12432"/>
                    <a:pt x="30201" y="9904"/>
                    <a:pt x="20194" y="14572"/>
                  </a:cubicBezTo>
                  <a:cubicBezTo>
                    <a:pt x="17770" y="9208"/>
                    <a:pt x="19034" y="4256"/>
                    <a:pt x="210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7" name="Google Shape;847;p30"/>
          <p:cNvSpPr/>
          <p:nvPr/>
        </p:nvSpPr>
        <p:spPr>
          <a:xfrm rot="10800000">
            <a:off x="8297875" y="260505"/>
            <a:ext cx="1277247" cy="1730198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30"/>
          <p:cNvSpPr/>
          <p:nvPr/>
        </p:nvSpPr>
        <p:spPr>
          <a:xfrm rot="10800000">
            <a:off x="8007556" y="2171881"/>
            <a:ext cx="1857882" cy="2516743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9" name="Google Shape;849;p30"/>
          <p:cNvGrpSpPr/>
          <p:nvPr/>
        </p:nvGrpSpPr>
        <p:grpSpPr>
          <a:xfrm rot="5400000">
            <a:off x="-411660" y="1521699"/>
            <a:ext cx="890496" cy="715478"/>
            <a:chOff x="4649450" y="3527425"/>
            <a:chExt cx="1224050" cy="983475"/>
          </a:xfrm>
        </p:grpSpPr>
        <p:sp>
          <p:nvSpPr>
            <p:cNvPr id="850" name="Google Shape;850;p30"/>
            <p:cNvSpPr/>
            <p:nvPr/>
          </p:nvSpPr>
          <p:spPr>
            <a:xfrm>
              <a:off x="4649450" y="4150450"/>
              <a:ext cx="456475" cy="168275"/>
            </a:xfrm>
            <a:custGeom>
              <a:avLst/>
              <a:gdLst/>
              <a:ahLst/>
              <a:cxnLst/>
              <a:rect l="l" t="t" r="r" b="b"/>
              <a:pathLst>
                <a:path w="18259" h="6731" extrusionOk="0">
                  <a:moveTo>
                    <a:pt x="14506" y="1"/>
                  </a:moveTo>
                  <a:lnTo>
                    <a:pt x="14454" y="52"/>
                  </a:lnTo>
                  <a:cubicBezTo>
                    <a:pt x="10483" y="3121"/>
                    <a:pt x="5815" y="5107"/>
                    <a:pt x="888" y="5855"/>
                  </a:cubicBezTo>
                  <a:cubicBezTo>
                    <a:pt x="21" y="6472"/>
                    <a:pt x="0" y="6730"/>
                    <a:pt x="534" y="6730"/>
                  </a:cubicBezTo>
                  <a:cubicBezTo>
                    <a:pt x="3080" y="6730"/>
                    <a:pt x="18259" y="854"/>
                    <a:pt x="145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0"/>
            <p:cNvSpPr/>
            <p:nvPr/>
          </p:nvSpPr>
          <p:spPr>
            <a:xfrm>
              <a:off x="4756075" y="3527425"/>
              <a:ext cx="1117425" cy="983475"/>
            </a:xfrm>
            <a:custGeom>
              <a:avLst/>
              <a:gdLst/>
              <a:ahLst/>
              <a:cxnLst/>
              <a:rect l="l" t="t" r="r" b="b"/>
              <a:pathLst>
                <a:path w="44697" h="39339" extrusionOk="0">
                  <a:moveTo>
                    <a:pt x="36379" y="5979"/>
                  </a:moveTo>
                  <a:cubicBezTo>
                    <a:pt x="37626" y="5979"/>
                    <a:pt x="37864" y="7555"/>
                    <a:pt x="35747" y="9035"/>
                  </a:cubicBezTo>
                  <a:cubicBezTo>
                    <a:pt x="35259" y="9350"/>
                    <a:pt x="34824" y="9486"/>
                    <a:pt x="34473" y="9486"/>
                  </a:cubicBezTo>
                  <a:cubicBezTo>
                    <a:pt x="33357" y="9486"/>
                    <a:pt x="33082" y="8112"/>
                    <a:pt x="34612" y="6739"/>
                  </a:cubicBezTo>
                  <a:cubicBezTo>
                    <a:pt x="35297" y="6203"/>
                    <a:pt x="35910" y="5979"/>
                    <a:pt x="36379" y="5979"/>
                  </a:cubicBezTo>
                  <a:close/>
                  <a:moveTo>
                    <a:pt x="21172" y="10001"/>
                  </a:moveTo>
                  <a:cubicBezTo>
                    <a:pt x="21224" y="10001"/>
                    <a:pt x="21276" y="10006"/>
                    <a:pt x="21330" y="10015"/>
                  </a:cubicBezTo>
                  <a:cubicBezTo>
                    <a:pt x="22725" y="10339"/>
                    <a:pt x="21930" y="14441"/>
                    <a:pt x="20363" y="14441"/>
                  </a:cubicBezTo>
                  <a:cubicBezTo>
                    <a:pt x="20308" y="14441"/>
                    <a:pt x="20252" y="14435"/>
                    <a:pt x="20195" y="14425"/>
                  </a:cubicBezTo>
                  <a:cubicBezTo>
                    <a:pt x="18771" y="14125"/>
                    <a:pt x="19573" y="10001"/>
                    <a:pt x="21172" y="10001"/>
                  </a:cubicBezTo>
                  <a:close/>
                  <a:moveTo>
                    <a:pt x="19764" y="21596"/>
                  </a:moveTo>
                  <a:cubicBezTo>
                    <a:pt x="20187" y="21596"/>
                    <a:pt x="20679" y="21690"/>
                    <a:pt x="21227" y="21904"/>
                  </a:cubicBezTo>
                  <a:cubicBezTo>
                    <a:pt x="23760" y="23171"/>
                    <a:pt x="23321" y="25199"/>
                    <a:pt x="21380" y="25199"/>
                  </a:cubicBezTo>
                  <a:cubicBezTo>
                    <a:pt x="20950" y="25199"/>
                    <a:pt x="20447" y="25099"/>
                    <a:pt x="19885" y="24870"/>
                  </a:cubicBezTo>
                  <a:cubicBezTo>
                    <a:pt x="17338" y="23618"/>
                    <a:pt x="17796" y="21596"/>
                    <a:pt x="19764" y="21596"/>
                  </a:cubicBezTo>
                  <a:close/>
                  <a:moveTo>
                    <a:pt x="24182" y="26162"/>
                  </a:moveTo>
                  <a:cubicBezTo>
                    <a:pt x="24978" y="26162"/>
                    <a:pt x="26067" y="26763"/>
                    <a:pt x="25869" y="27630"/>
                  </a:cubicBezTo>
                  <a:cubicBezTo>
                    <a:pt x="25759" y="27880"/>
                    <a:pt x="25466" y="27993"/>
                    <a:pt x="25120" y="27993"/>
                  </a:cubicBezTo>
                  <a:cubicBezTo>
                    <a:pt x="24325" y="27993"/>
                    <a:pt x="23247" y="27401"/>
                    <a:pt x="23445" y="26521"/>
                  </a:cubicBezTo>
                  <a:cubicBezTo>
                    <a:pt x="23553" y="26273"/>
                    <a:pt x="23840" y="26162"/>
                    <a:pt x="24182" y="26162"/>
                  </a:cubicBezTo>
                  <a:close/>
                  <a:moveTo>
                    <a:pt x="25606" y="0"/>
                  </a:moveTo>
                  <a:cubicBezTo>
                    <a:pt x="22588" y="0"/>
                    <a:pt x="17675" y="4496"/>
                    <a:pt x="17900" y="6456"/>
                  </a:cubicBezTo>
                  <a:cubicBezTo>
                    <a:pt x="16987" y="8479"/>
                    <a:pt x="18562" y="15892"/>
                    <a:pt x="17553" y="15892"/>
                  </a:cubicBezTo>
                  <a:cubicBezTo>
                    <a:pt x="17250" y="15892"/>
                    <a:pt x="16715" y="15226"/>
                    <a:pt x="15811" y="13548"/>
                  </a:cubicBezTo>
                  <a:cubicBezTo>
                    <a:pt x="13644" y="6765"/>
                    <a:pt x="18519" y="3541"/>
                    <a:pt x="16894" y="2097"/>
                  </a:cubicBezTo>
                  <a:lnTo>
                    <a:pt x="16894" y="2097"/>
                  </a:lnTo>
                  <a:cubicBezTo>
                    <a:pt x="4927" y="6524"/>
                    <a:pt x="13981" y="20631"/>
                    <a:pt x="11457" y="20631"/>
                  </a:cubicBezTo>
                  <a:cubicBezTo>
                    <a:pt x="11408" y="20631"/>
                    <a:pt x="11355" y="20625"/>
                    <a:pt x="11297" y="20615"/>
                  </a:cubicBezTo>
                  <a:cubicBezTo>
                    <a:pt x="3844" y="16823"/>
                    <a:pt x="7919" y="10273"/>
                    <a:pt x="6268" y="9241"/>
                  </a:cubicBezTo>
                  <a:lnTo>
                    <a:pt x="6268" y="9241"/>
                  </a:lnTo>
                  <a:cubicBezTo>
                    <a:pt x="1780" y="9447"/>
                    <a:pt x="1" y="18345"/>
                    <a:pt x="1368" y="21131"/>
                  </a:cubicBezTo>
                  <a:cubicBezTo>
                    <a:pt x="2425" y="24225"/>
                    <a:pt x="5314" y="26727"/>
                    <a:pt x="8563" y="26933"/>
                  </a:cubicBezTo>
                  <a:cubicBezTo>
                    <a:pt x="6681" y="33304"/>
                    <a:pt x="11968" y="36295"/>
                    <a:pt x="13180" y="37095"/>
                  </a:cubicBezTo>
                  <a:cubicBezTo>
                    <a:pt x="16091" y="38759"/>
                    <a:pt x="18570" y="39338"/>
                    <a:pt x="20584" y="39338"/>
                  </a:cubicBezTo>
                  <a:cubicBezTo>
                    <a:pt x="22940" y="39338"/>
                    <a:pt x="24659" y="38544"/>
                    <a:pt x="25688" y="37766"/>
                  </a:cubicBezTo>
                  <a:cubicBezTo>
                    <a:pt x="27932" y="35831"/>
                    <a:pt x="26101" y="36167"/>
                    <a:pt x="21975" y="35702"/>
                  </a:cubicBezTo>
                  <a:cubicBezTo>
                    <a:pt x="17100" y="35522"/>
                    <a:pt x="14469" y="31086"/>
                    <a:pt x="15991" y="29616"/>
                  </a:cubicBezTo>
                  <a:cubicBezTo>
                    <a:pt x="16201" y="29582"/>
                    <a:pt x="16415" y="29566"/>
                    <a:pt x="16633" y="29566"/>
                  </a:cubicBezTo>
                  <a:cubicBezTo>
                    <a:pt x="19978" y="29566"/>
                    <a:pt x="24301" y="33264"/>
                    <a:pt x="28670" y="33264"/>
                  </a:cubicBezTo>
                  <a:cubicBezTo>
                    <a:pt x="29941" y="33264"/>
                    <a:pt x="31216" y="32951"/>
                    <a:pt x="32471" y="32143"/>
                  </a:cubicBezTo>
                  <a:cubicBezTo>
                    <a:pt x="34277" y="31215"/>
                    <a:pt x="38068" y="28558"/>
                    <a:pt x="36933" y="27759"/>
                  </a:cubicBezTo>
                  <a:lnTo>
                    <a:pt x="36933" y="27759"/>
                  </a:lnTo>
                  <a:cubicBezTo>
                    <a:pt x="35945" y="27884"/>
                    <a:pt x="34966" y="27947"/>
                    <a:pt x="34021" y="27947"/>
                  </a:cubicBezTo>
                  <a:cubicBezTo>
                    <a:pt x="29910" y="27947"/>
                    <a:pt x="26443" y="26752"/>
                    <a:pt x="25688" y="24277"/>
                  </a:cubicBezTo>
                  <a:cubicBezTo>
                    <a:pt x="25424" y="23442"/>
                    <a:pt x="25932" y="23157"/>
                    <a:pt x="26853" y="23157"/>
                  </a:cubicBezTo>
                  <a:cubicBezTo>
                    <a:pt x="28828" y="23157"/>
                    <a:pt x="32703" y="24465"/>
                    <a:pt x="34948" y="24465"/>
                  </a:cubicBezTo>
                  <a:cubicBezTo>
                    <a:pt x="35537" y="24465"/>
                    <a:pt x="36013" y="24375"/>
                    <a:pt x="36314" y="24148"/>
                  </a:cubicBezTo>
                  <a:cubicBezTo>
                    <a:pt x="38816" y="23606"/>
                    <a:pt x="43303" y="19274"/>
                    <a:pt x="41137" y="18500"/>
                  </a:cubicBezTo>
                  <a:lnTo>
                    <a:pt x="41137" y="18500"/>
                  </a:lnTo>
                  <a:cubicBezTo>
                    <a:pt x="39565" y="18986"/>
                    <a:pt x="37927" y="19194"/>
                    <a:pt x="36455" y="19194"/>
                  </a:cubicBezTo>
                  <a:cubicBezTo>
                    <a:pt x="32299" y="19194"/>
                    <a:pt x="29474" y="17531"/>
                    <a:pt x="33245" y="15740"/>
                  </a:cubicBezTo>
                  <a:cubicBezTo>
                    <a:pt x="36340" y="14554"/>
                    <a:pt x="40131" y="15818"/>
                    <a:pt x="42375" y="13006"/>
                  </a:cubicBezTo>
                  <a:cubicBezTo>
                    <a:pt x="43355" y="10453"/>
                    <a:pt x="44696" y="5966"/>
                    <a:pt x="43742" y="4109"/>
                  </a:cubicBezTo>
                  <a:cubicBezTo>
                    <a:pt x="41314" y="2858"/>
                    <a:pt x="38595" y="2047"/>
                    <a:pt x="36153" y="2047"/>
                  </a:cubicBezTo>
                  <a:cubicBezTo>
                    <a:pt x="32654" y="2047"/>
                    <a:pt x="29725" y="3712"/>
                    <a:pt x="29041" y="8132"/>
                  </a:cubicBezTo>
                  <a:cubicBezTo>
                    <a:pt x="28743" y="9270"/>
                    <a:pt x="28120" y="10152"/>
                    <a:pt x="27203" y="10152"/>
                  </a:cubicBezTo>
                  <a:cubicBezTo>
                    <a:pt x="26852" y="10152"/>
                    <a:pt x="26459" y="10023"/>
                    <a:pt x="26024" y="9731"/>
                  </a:cubicBezTo>
                  <a:cubicBezTo>
                    <a:pt x="23651" y="7100"/>
                    <a:pt x="26901" y="3851"/>
                    <a:pt x="27468" y="1065"/>
                  </a:cubicBezTo>
                  <a:cubicBezTo>
                    <a:pt x="27065" y="312"/>
                    <a:pt x="26401" y="0"/>
                    <a:pt x="256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0"/>
            <p:cNvSpPr/>
            <p:nvPr/>
          </p:nvSpPr>
          <p:spPr>
            <a:xfrm>
              <a:off x="4841875" y="3612075"/>
              <a:ext cx="811775" cy="761500"/>
            </a:xfrm>
            <a:custGeom>
              <a:avLst/>
              <a:gdLst/>
              <a:ahLst/>
              <a:cxnLst/>
              <a:rect l="l" t="t" r="r" b="b"/>
              <a:pathLst>
                <a:path w="32471" h="30460" extrusionOk="0">
                  <a:moveTo>
                    <a:pt x="21097" y="0"/>
                  </a:moveTo>
                  <a:lnTo>
                    <a:pt x="21097" y="0"/>
                  </a:lnTo>
                  <a:cubicBezTo>
                    <a:pt x="18312" y="4075"/>
                    <a:pt x="17873" y="9827"/>
                    <a:pt x="20014" y="14675"/>
                  </a:cubicBezTo>
                  <a:cubicBezTo>
                    <a:pt x="17796" y="15759"/>
                    <a:pt x="15114" y="17177"/>
                    <a:pt x="12663" y="18544"/>
                  </a:cubicBezTo>
                  <a:cubicBezTo>
                    <a:pt x="8614" y="14005"/>
                    <a:pt x="8589" y="9827"/>
                    <a:pt x="10007" y="4901"/>
                  </a:cubicBezTo>
                  <a:lnTo>
                    <a:pt x="10007" y="4901"/>
                  </a:lnTo>
                  <a:cubicBezTo>
                    <a:pt x="7841" y="9208"/>
                    <a:pt x="8924" y="14908"/>
                    <a:pt x="12457" y="18647"/>
                  </a:cubicBezTo>
                  <a:cubicBezTo>
                    <a:pt x="10884" y="19524"/>
                    <a:pt x="8769" y="20762"/>
                    <a:pt x="6912" y="21897"/>
                  </a:cubicBezTo>
                  <a:cubicBezTo>
                    <a:pt x="2192" y="20607"/>
                    <a:pt x="26" y="15217"/>
                    <a:pt x="464" y="10446"/>
                  </a:cubicBezTo>
                  <a:lnTo>
                    <a:pt x="464" y="10446"/>
                  </a:lnTo>
                  <a:cubicBezTo>
                    <a:pt x="0" y="10884"/>
                    <a:pt x="284" y="12096"/>
                    <a:pt x="258" y="13231"/>
                  </a:cubicBezTo>
                  <a:cubicBezTo>
                    <a:pt x="568" y="16739"/>
                    <a:pt x="2734" y="20891"/>
                    <a:pt x="6628" y="22052"/>
                  </a:cubicBezTo>
                  <a:cubicBezTo>
                    <a:pt x="6345" y="22464"/>
                    <a:pt x="4153" y="23135"/>
                    <a:pt x="4230" y="23805"/>
                  </a:cubicBezTo>
                  <a:cubicBezTo>
                    <a:pt x="4926" y="23367"/>
                    <a:pt x="6061" y="22671"/>
                    <a:pt x="7170" y="22000"/>
                  </a:cubicBezTo>
                  <a:lnTo>
                    <a:pt x="7170" y="22000"/>
                  </a:lnTo>
                  <a:cubicBezTo>
                    <a:pt x="5519" y="24527"/>
                    <a:pt x="6783" y="29840"/>
                    <a:pt x="9491" y="30459"/>
                  </a:cubicBezTo>
                  <a:cubicBezTo>
                    <a:pt x="5881" y="28138"/>
                    <a:pt x="5287" y="21819"/>
                    <a:pt x="10162" y="20220"/>
                  </a:cubicBezTo>
                  <a:cubicBezTo>
                    <a:pt x="14902" y="21989"/>
                    <a:pt x="18574" y="27881"/>
                    <a:pt x="24211" y="27881"/>
                  </a:cubicBezTo>
                  <a:cubicBezTo>
                    <a:pt x="24248" y="27881"/>
                    <a:pt x="24284" y="27881"/>
                    <a:pt x="24321" y="27880"/>
                  </a:cubicBezTo>
                  <a:cubicBezTo>
                    <a:pt x="18956" y="27236"/>
                    <a:pt x="15397" y="22438"/>
                    <a:pt x="10394" y="20091"/>
                  </a:cubicBezTo>
                  <a:cubicBezTo>
                    <a:pt x="13515" y="18286"/>
                    <a:pt x="16816" y="16507"/>
                    <a:pt x="20246" y="14804"/>
                  </a:cubicBezTo>
                  <a:lnTo>
                    <a:pt x="21871" y="14005"/>
                  </a:lnTo>
                  <a:cubicBezTo>
                    <a:pt x="24118" y="15173"/>
                    <a:pt x="27476" y="18015"/>
                    <a:pt x="30159" y="18015"/>
                  </a:cubicBezTo>
                  <a:cubicBezTo>
                    <a:pt x="30617" y="18015"/>
                    <a:pt x="31055" y="17932"/>
                    <a:pt x="31465" y="17745"/>
                  </a:cubicBezTo>
                  <a:lnTo>
                    <a:pt x="31465" y="17745"/>
                  </a:lnTo>
                  <a:cubicBezTo>
                    <a:pt x="31199" y="17778"/>
                    <a:pt x="30936" y="17794"/>
                    <a:pt x="30677" y="17794"/>
                  </a:cubicBezTo>
                  <a:cubicBezTo>
                    <a:pt x="27570" y="17794"/>
                    <a:pt x="24936" y="15495"/>
                    <a:pt x="22103" y="13876"/>
                  </a:cubicBezTo>
                  <a:cubicBezTo>
                    <a:pt x="25224" y="12380"/>
                    <a:pt x="31671" y="9053"/>
                    <a:pt x="32471" y="6061"/>
                  </a:cubicBezTo>
                  <a:lnTo>
                    <a:pt x="32471" y="6061"/>
                  </a:lnTo>
                  <a:cubicBezTo>
                    <a:pt x="31052" y="8176"/>
                    <a:pt x="28912" y="9904"/>
                    <a:pt x="26539" y="11297"/>
                  </a:cubicBezTo>
                  <a:cubicBezTo>
                    <a:pt x="25966" y="10495"/>
                    <a:pt x="28283" y="4708"/>
                    <a:pt x="28085" y="4708"/>
                  </a:cubicBezTo>
                  <a:cubicBezTo>
                    <a:pt x="28060" y="4708"/>
                    <a:pt x="27995" y="4799"/>
                    <a:pt x="27880" y="5004"/>
                  </a:cubicBezTo>
                  <a:cubicBezTo>
                    <a:pt x="24037" y="12432"/>
                    <a:pt x="30201" y="9904"/>
                    <a:pt x="20194" y="14572"/>
                  </a:cubicBezTo>
                  <a:cubicBezTo>
                    <a:pt x="17770" y="9208"/>
                    <a:pt x="19034" y="4256"/>
                    <a:pt x="210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1_1_1_2"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4" name="Google Shape;854;p31"/>
          <p:cNvGrpSpPr/>
          <p:nvPr/>
        </p:nvGrpSpPr>
        <p:grpSpPr>
          <a:xfrm rot="10800000" flipH="1">
            <a:off x="6469468" y="16495"/>
            <a:ext cx="443348" cy="442912"/>
            <a:chOff x="4887569" y="4595026"/>
            <a:chExt cx="381145" cy="381032"/>
          </a:xfrm>
        </p:grpSpPr>
        <p:sp>
          <p:nvSpPr>
            <p:cNvPr id="855" name="Google Shape;855;p31"/>
            <p:cNvSpPr/>
            <p:nvPr/>
          </p:nvSpPr>
          <p:spPr>
            <a:xfrm>
              <a:off x="5162374" y="4614573"/>
              <a:ext cx="94000" cy="103505"/>
            </a:xfrm>
            <a:custGeom>
              <a:avLst/>
              <a:gdLst/>
              <a:ahLst/>
              <a:cxnLst/>
              <a:rect l="l" t="t" r="r" b="b"/>
              <a:pathLst>
                <a:path w="7526" h="8287" extrusionOk="0">
                  <a:moveTo>
                    <a:pt x="1" y="0"/>
                  </a:moveTo>
                  <a:lnTo>
                    <a:pt x="7526" y="8287"/>
                  </a:lnTo>
                  <a:cubicBezTo>
                    <a:pt x="7347" y="7811"/>
                    <a:pt x="7145" y="7358"/>
                    <a:pt x="6918" y="6906"/>
                  </a:cubicBezTo>
                  <a:lnTo>
                    <a:pt x="1322" y="738"/>
                  </a:lnTo>
                  <a:cubicBezTo>
                    <a:pt x="894" y="464"/>
                    <a:pt x="453" y="226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856" name="Google Shape;856;p31"/>
            <p:cNvSpPr/>
            <p:nvPr/>
          </p:nvSpPr>
          <p:spPr>
            <a:xfrm>
              <a:off x="5125791" y="4601034"/>
              <a:ext cx="140550" cy="154814"/>
            </a:xfrm>
            <a:custGeom>
              <a:avLst/>
              <a:gdLst/>
              <a:ahLst/>
              <a:cxnLst/>
              <a:rect l="l" t="t" r="r" b="b"/>
              <a:pathLst>
                <a:path w="11253" h="12395" extrusionOk="0">
                  <a:moveTo>
                    <a:pt x="1" y="1"/>
                  </a:moveTo>
                  <a:lnTo>
                    <a:pt x="11252" y="12395"/>
                  </a:lnTo>
                  <a:cubicBezTo>
                    <a:pt x="11205" y="12097"/>
                    <a:pt x="11157" y="11800"/>
                    <a:pt x="11086" y="11502"/>
                  </a:cubicBezTo>
                  <a:lnTo>
                    <a:pt x="870" y="251"/>
                  </a:lnTo>
                  <a:cubicBezTo>
                    <a:pt x="596" y="155"/>
                    <a:pt x="299" y="72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857" name="Google Shape;857;p31"/>
            <p:cNvSpPr/>
            <p:nvPr/>
          </p:nvSpPr>
          <p:spPr>
            <a:xfrm>
              <a:off x="5096802" y="4595976"/>
              <a:ext cx="171912" cy="189323"/>
            </a:xfrm>
            <a:custGeom>
              <a:avLst/>
              <a:gdLst/>
              <a:ahLst/>
              <a:cxnLst/>
              <a:rect l="l" t="t" r="r" b="b"/>
              <a:pathLst>
                <a:path w="13764" h="15158" extrusionOk="0">
                  <a:moveTo>
                    <a:pt x="0" y="1"/>
                  </a:moveTo>
                  <a:lnTo>
                    <a:pt x="13764" y="15157"/>
                  </a:lnTo>
                  <a:cubicBezTo>
                    <a:pt x="13764" y="14907"/>
                    <a:pt x="13752" y="14669"/>
                    <a:pt x="13740" y="14419"/>
                  </a:cubicBezTo>
                  <a:lnTo>
                    <a:pt x="726" y="84"/>
                  </a:lnTo>
                  <a:cubicBezTo>
                    <a:pt x="488" y="48"/>
                    <a:pt x="238" y="25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858" name="Google Shape;858;p31"/>
            <p:cNvSpPr/>
            <p:nvPr/>
          </p:nvSpPr>
          <p:spPr>
            <a:xfrm>
              <a:off x="5071659" y="4595026"/>
              <a:ext cx="196318" cy="215253"/>
            </a:xfrm>
            <a:custGeom>
              <a:avLst/>
              <a:gdLst/>
              <a:ahLst/>
              <a:cxnLst/>
              <a:rect l="l" t="t" r="r" b="b"/>
              <a:pathLst>
                <a:path w="15718" h="17234" extrusionOk="0">
                  <a:moveTo>
                    <a:pt x="430" y="0"/>
                  </a:moveTo>
                  <a:cubicBezTo>
                    <a:pt x="287" y="0"/>
                    <a:pt x="144" y="5"/>
                    <a:pt x="1" y="5"/>
                  </a:cubicBezTo>
                  <a:lnTo>
                    <a:pt x="15646" y="17234"/>
                  </a:lnTo>
                  <a:cubicBezTo>
                    <a:pt x="15670" y="17019"/>
                    <a:pt x="15693" y="16805"/>
                    <a:pt x="15717" y="16591"/>
                  </a:cubicBezTo>
                  <a:lnTo>
                    <a:pt x="644" y="5"/>
                  </a:lnTo>
                  <a:cubicBezTo>
                    <a:pt x="572" y="1"/>
                    <a:pt x="501" y="0"/>
                    <a:pt x="430" y="0"/>
                  </a:cubicBez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859" name="Google Shape;859;p31"/>
            <p:cNvSpPr/>
            <p:nvPr/>
          </p:nvSpPr>
          <p:spPr>
            <a:xfrm>
              <a:off x="5049215" y="4596275"/>
              <a:ext cx="215190" cy="236161"/>
            </a:xfrm>
            <a:custGeom>
              <a:avLst/>
              <a:gdLst/>
              <a:ahLst/>
              <a:cxnLst/>
              <a:rect l="l" t="t" r="r" b="b"/>
              <a:pathLst>
                <a:path w="17229" h="18908" extrusionOk="0">
                  <a:moveTo>
                    <a:pt x="584" y="1"/>
                  </a:moveTo>
                  <a:cubicBezTo>
                    <a:pt x="393" y="24"/>
                    <a:pt x="191" y="48"/>
                    <a:pt x="0" y="72"/>
                  </a:cubicBezTo>
                  <a:lnTo>
                    <a:pt x="17098" y="18908"/>
                  </a:lnTo>
                  <a:cubicBezTo>
                    <a:pt x="17145" y="18717"/>
                    <a:pt x="17193" y="18527"/>
                    <a:pt x="17228" y="18336"/>
                  </a:cubicBezTo>
                  <a:lnTo>
                    <a:pt x="584" y="1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860" name="Google Shape;860;p31"/>
            <p:cNvSpPr/>
            <p:nvPr/>
          </p:nvSpPr>
          <p:spPr>
            <a:xfrm>
              <a:off x="5028694" y="4599848"/>
              <a:ext cx="230203" cy="252523"/>
            </a:xfrm>
            <a:custGeom>
              <a:avLst/>
              <a:gdLst/>
              <a:ahLst/>
              <a:cxnLst/>
              <a:rect l="l" t="t" r="r" b="b"/>
              <a:pathLst>
                <a:path w="18431" h="20218" extrusionOk="0">
                  <a:moveTo>
                    <a:pt x="536" y="0"/>
                  </a:moveTo>
                  <a:cubicBezTo>
                    <a:pt x="357" y="36"/>
                    <a:pt x="179" y="84"/>
                    <a:pt x="0" y="131"/>
                  </a:cubicBezTo>
                  <a:lnTo>
                    <a:pt x="18240" y="20217"/>
                  </a:lnTo>
                  <a:cubicBezTo>
                    <a:pt x="18312" y="20050"/>
                    <a:pt x="18371" y="19884"/>
                    <a:pt x="18431" y="19717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861" name="Google Shape;861;p31"/>
            <p:cNvSpPr/>
            <p:nvPr/>
          </p:nvSpPr>
          <p:spPr>
            <a:xfrm>
              <a:off x="5009946" y="4605343"/>
              <a:ext cx="241519" cy="265163"/>
            </a:xfrm>
            <a:custGeom>
              <a:avLst/>
              <a:gdLst/>
              <a:ahLst/>
              <a:cxnLst/>
              <a:rect l="l" t="t" r="r" b="b"/>
              <a:pathLst>
                <a:path w="19337" h="21230" extrusionOk="0">
                  <a:moveTo>
                    <a:pt x="489" y="1"/>
                  </a:moveTo>
                  <a:cubicBezTo>
                    <a:pt x="322" y="60"/>
                    <a:pt x="168" y="120"/>
                    <a:pt x="1" y="179"/>
                  </a:cubicBezTo>
                  <a:lnTo>
                    <a:pt x="19110" y="21230"/>
                  </a:lnTo>
                  <a:cubicBezTo>
                    <a:pt x="19194" y="21075"/>
                    <a:pt x="19265" y="20920"/>
                    <a:pt x="19337" y="20765"/>
                  </a:cubicBezTo>
                  <a:lnTo>
                    <a:pt x="489" y="1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862" name="Google Shape;862;p31"/>
            <p:cNvSpPr/>
            <p:nvPr/>
          </p:nvSpPr>
          <p:spPr>
            <a:xfrm>
              <a:off x="4992548" y="4612487"/>
              <a:ext cx="250150" cy="274680"/>
            </a:xfrm>
            <a:custGeom>
              <a:avLst/>
              <a:gdLst/>
              <a:ahLst/>
              <a:cxnLst/>
              <a:rect l="l" t="t" r="r" b="b"/>
              <a:pathLst>
                <a:path w="20028" h="21992" extrusionOk="0">
                  <a:moveTo>
                    <a:pt x="453" y="0"/>
                  </a:moveTo>
                  <a:cubicBezTo>
                    <a:pt x="299" y="72"/>
                    <a:pt x="156" y="143"/>
                    <a:pt x="1" y="227"/>
                  </a:cubicBezTo>
                  <a:lnTo>
                    <a:pt x="19765" y="21991"/>
                  </a:lnTo>
                  <a:cubicBezTo>
                    <a:pt x="19849" y="21848"/>
                    <a:pt x="19932" y="21705"/>
                    <a:pt x="20027" y="21563"/>
                  </a:cubicBezTo>
                  <a:lnTo>
                    <a:pt x="453" y="0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863" name="Google Shape;863;p31"/>
            <p:cNvSpPr/>
            <p:nvPr/>
          </p:nvSpPr>
          <p:spPr>
            <a:xfrm>
              <a:off x="4976486" y="4621106"/>
              <a:ext cx="255945" cy="281075"/>
            </a:xfrm>
            <a:custGeom>
              <a:avLst/>
              <a:gdLst/>
              <a:ahLst/>
              <a:cxnLst/>
              <a:rect l="l" t="t" r="r" b="b"/>
              <a:pathLst>
                <a:path w="20492" h="22504" extrusionOk="0">
                  <a:moveTo>
                    <a:pt x="418" y="1"/>
                  </a:moveTo>
                  <a:cubicBezTo>
                    <a:pt x="275" y="84"/>
                    <a:pt x="144" y="179"/>
                    <a:pt x="1" y="263"/>
                  </a:cubicBezTo>
                  <a:lnTo>
                    <a:pt x="20194" y="22504"/>
                  </a:lnTo>
                  <a:cubicBezTo>
                    <a:pt x="20301" y="22373"/>
                    <a:pt x="20396" y="22254"/>
                    <a:pt x="20492" y="22111"/>
                  </a:cubicBezTo>
                  <a:lnTo>
                    <a:pt x="418" y="1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864" name="Google Shape;864;p31"/>
            <p:cNvSpPr/>
            <p:nvPr/>
          </p:nvSpPr>
          <p:spPr>
            <a:xfrm>
              <a:off x="4961623" y="4631222"/>
              <a:ext cx="259355" cy="284784"/>
            </a:xfrm>
            <a:custGeom>
              <a:avLst/>
              <a:gdLst/>
              <a:ahLst/>
              <a:cxnLst/>
              <a:rect l="l" t="t" r="r" b="b"/>
              <a:pathLst>
                <a:path w="20765" h="22801" extrusionOk="0">
                  <a:moveTo>
                    <a:pt x="393" y="1"/>
                  </a:moveTo>
                  <a:cubicBezTo>
                    <a:pt x="250" y="96"/>
                    <a:pt x="131" y="191"/>
                    <a:pt x="0" y="286"/>
                  </a:cubicBezTo>
                  <a:lnTo>
                    <a:pt x="20443" y="22801"/>
                  </a:lnTo>
                  <a:cubicBezTo>
                    <a:pt x="20551" y="22682"/>
                    <a:pt x="20658" y="22563"/>
                    <a:pt x="20765" y="22444"/>
                  </a:cubicBezTo>
                  <a:lnTo>
                    <a:pt x="393" y="1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865" name="Google Shape;865;p31"/>
            <p:cNvSpPr/>
            <p:nvPr/>
          </p:nvSpPr>
          <p:spPr>
            <a:xfrm>
              <a:off x="4947934" y="4642526"/>
              <a:ext cx="260404" cy="285984"/>
            </a:xfrm>
            <a:custGeom>
              <a:avLst/>
              <a:gdLst/>
              <a:ahLst/>
              <a:cxnLst/>
              <a:rect l="l" t="t" r="r" b="b"/>
              <a:pathLst>
                <a:path w="20849" h="22897" extrusionOk="0">
                  <a:moveTo>
                    <a:pt x="358" y="0"/>
                  </a:moveTo>
                  <a:cubicBezTo>
                    <a:pt x="287" y="48"/>
                    <a:pt x="227" y="96"/>
                    <a:pt x="168" y="155"/>
                  </a:cubicBezTo>
                  <a:cubicBezTo>
                    <a:pt x="108" y="215"/>
                    <a:pt x="61" y="262"/>
                    <a:pt x="1" y="322"/>
                  </a:cubicBezTo>
                  <a:lnTo>
                    <a:pt x="20504" y="22896"/>
                  </a:lnTo>
                  <a:cubicBezTo>
                    <a:pt x="20563" y="22848"/>
                    <a:pt x="20623" y="22801"/>
                    <a:pt x="20682" y="22741"/>
                  </a:cubicBezTo>
                  <a:cubicBezTo>
                    <a:pt x="20742" y="22682"/>
                    <a:pt x="20801" y="22634"/>
                    <a:pt x="20849" y="22575"/>
                  </a:cubicBezTo>
                  <a:lnTo>
                    <a:pt x="358" y="0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866" name="Google Shape;866;p31"/>
            <p:cNvSpPr/>
            <p:nvPr/>
          </p:nvSpPr>
          <p:spPr>
            <a:xfrm>
              <a:off x="4935294" y="4655016"/>
              <a:ext cx="259367" cy="284784"/>
            </a:xfrm>
            <a:custGeom>
              <a:avLst/>
              <a:gdLst/>
              <a:ahLst/>
              <a:cxnLst/>
              <a:rect l="l" t="t" r="r" b="b"/>
              <a:pathLst>
                <a:path w="20766" h="22801" extrusionOk="0">
                  <a:moveTo>
                    <a:pt x="322" y="1"/>
                  </a:moveTo>
                  <a:cubicBezTo>
                    <a:pt x="215" y="120"/>
                    <a:pt x="108" y="239"/>
                    <a:pt x="1" y="358"/>
                  </a:cubicBezTo>
                  <a:lnTo>
                    <a:pt x="20384" y="22801"/>
                  </a:lnTo>
                  <a:cubicBezTo>
                    <a:pt x="20515" y="22706"/>
                    <a:pt x="20634" y="22610"/>
                    <a:pt x="20765" y="22515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867" name="Google Shape;867;p31"/>
            <p:cNvSpPr/>
            <p:nvPr/>
          </p:nvSpPr>
          <p:spPr>
            <a:xfrm>
              <a:off x="4923853" y="4668842"/>
              <a:ext cx="255933" cy="281075"/>
            </a:xfrm>
            <a:custGeom>
              <a:avLst/>
              <a:gdLst/>
              <a:ahLst/>
              <a:cxnLst/>
              <a:rect l="l" t="t" r="r" b="b"/>
              <a:pathLst>
                <a:path w="20491" h="22504" extrusionOk="0">
                  <a:moveTo>
                    <a:pt x="298" y="1"/>
                  </a:moveTo>
                  <a:cubicBezTo>
                    <a:pt x="191" y="132"/>
                    <a:pt x="95" y="263"/>
                    <a:pt x="0" y="394"/>
                  </a:cubicBezTo>
                  <a:lnTo>
                    <a:pt x="20074" y="22504"/>
                  </a:lnTo>
                  <a:cubicBezTo>
                    <a:pt x="20217" y="22420"/>
                    <a:pt x="20360" y="22337"/>
                    <a:pt x="20491" y="22242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868" name="Google Shape;868;p31"/>
            <p:cNvSpPr/>
            <p:nvPr/>
          </p:nvSpPr>
          <p:spPr>
            <a:xfrm>
              <a:off x="4913586" y="4684018"/>
              <a:ext cx="250137" cy="274530"/>
            </a:xfrm>
            <a:custGeom>
              <a:avLst/>
              <a:gdLst/>
              <a:ahLst/>
              <a:cxnLst/>
              <a:rect l="l" t="t" r="r" b="b"/>
              <a:pathLst>
                <a:path w="20027" h="21980" extrusionOk="0">
                  <a:moveTo>
                    <a:pt x="263" y="0"/>
                  </a:moveTo>
                  <a:cubicBezTo>
                    <a:pt x="179" y="131"/>
                    <a:pt x="96" y="274"/>
                    <a:pt x="1" y="417"/>
                  </a:cubicBezTo>
                  <a:lnTo>
                    <a:pt x="19575" y="21979"/>
                  </a:lnTo>
                  <a:cubicBezTo>
                    <a:pt x="19729" y="21908"/>
                    <a:pt x="19884" y="21836"/>
                    <a:pt x="20027" y="21753"/>
                  </a:cubicBezTo>
                  <a:lnTo>
                    <a:pt x="263" y="0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869" name="Google Shape;869;p31"/>
            <p:cNvSpPr/>
            <p:nvPr/>
          </p:nvSpPr>
          <p:spPr>
            <a:xfrm>
              <a:off x="4904818" y="4700517"/>
              <a:ext cx="241507" cy="265163"/>
            </a:xfrm>
            <a:custGeom>
              <a:avLst/>
              <a:gdLst/>
              <a:ahLst/>
              <a:cxnLst/>
              <a:rect l="l" t="t" r="r" b="b"/>
              <a:pathLst>
                <a:path w="19336" h="21230" extrusionOk="0">
                  <a:moveTo>
                    <a:pt x="226" y="1"/>
                  </a:moveTo>
                  <a:cubicBezTo>
                    <a:pt x="143" y="156"/>
                    <a:pt x="72" y="310"/>
                    <a:pt x="0" y="465"/>
                  </a:cubicBezTo>
                  <a:lnTo>
                    <a:pt x="18848" y="21230"/>
                  </a:lnTo>
                  <a:cubicBezTo>
                    <a:pt x="19014" y="21182"/>
                    <a:pt x="19181" y="21111"/>
                    <a:pt x="19336" y="21051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870" name="Google Shape;870;p31"/>
            <p:cNvSpPr/>
            <p:nvPr/>
          </p:nvSpPr>
          <p:spPr>
            <a:xfrm>
              <a:off x="4897524" y="4718665"/>
              <a:ext cx="230066" cy="252523"/>
            </a:xfrm>
            <a:custGeom>
              <a:avLst/>
              <a:gdLst/>
              <a:ahLst/>
              <a:cxnLst/>
              <a:rect l="l" t="t" r="r" b="b"/>
              <a:pathLst>
                <a:path w="18420" h="20218" extrusionOk="0">
                  <a:moveTo>
                    <a:pt x="179" y="0"/>
                  </a:moveTo>
                  <a:cubicBezTo>
                    <a:pt x="108" y="167"/>
                    <a:pt x="48" y="346"/>
                    <a:pt x="1" y="512"/>
                  </a:cubicBezTo>
                  <a:lnTo>
                    <a:pt x="17884" y="20217"/>
                  </a:lnTo>
                  <a:cubicBezTo>
                    <a:pt x="18063" y="20181"/>
                    <a:pt x="18241" y="20134"/>
                    <a:pt x="18420" y="20086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871" name="Google Shape;871;p31"/>
            <p:cNvSpPr/>
            <p:nvPr/>
          </p:nvSpPr>
          <p:spPr>
            <a:xfrm>
              <a:off x="4891878" y="4738587"/>
              <a:ext cx="215340" cy="236161"/>
            </a:xfrm>
            <a:custGeom>
              <a:avLst/>
              <a:gdLst/>
              <a:ahLst/>
              <a:cxnLst/>
              <a:rect l="l" t="t" r="r" b="b"/>
              <a:pathLst>
                <a:path w="17241" h="18908" extrusionOk="0">
                  <a:moveTo>
                    <a:pt x="131" y="1"/>
                  </a:moveTo>
                  <a:cubicBezTo>
                    <a:pt x="84" y="191"/>
                    <a:pt x="36" y="382"/>
                    <a:pt x="0" y="572"/>
                  </a:cubicBezTo>
                  <a:lnTo>
                    <a:pt x="16645" y="18908"/>
                  </a:lnTo>
                  <a:cubicBezTo>
                    <a:pt x="16848" y="18896"/>
                    <a:pt x="17038" y="18872"/>
                    <a:pt x="17241" y="18836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872" name="Google Shape;872;p31"/>
            <p:cNvSpPr/>
            <p:nvPr/>
          </p:nvSpPr>
          <p:spPr>
            <a:xfrm>
              <a:off x="4888456" y="4760744"/>
              <a:ext cx="196155" cy="215315"/>
            </a:xfrm>
            <a:custGeom>
              <a:avLst/>
              <a:gdLst/>
              <a:ahLst/>
              <a:cxnLst/>
              <a:rect l="l" t="t" r="r" b="b"/>
              <a:pathLst>
                <a:path w="15705" h="17239" extrusionOk="0">
                  <a:moveTo>
                    <a:pt x="60" y="1"/>
                  </a:moveTo>
                  <a:cubicBezTo>
                    <a:pt x="36" y="215"/>
                    <a:pt x="12" y="429"/>
                    <a:pt x="0" y="644"/>
                  </a:cubicBezTo>
                  <a:lnTo>
                    <a:pt x="15062" y="17229"/>
                  </a:lnTo>
                  <a:cubicBezTo>
                    <a:pt x="15169" y="17235"/>
                    <a:pt x="15276" y="17238"/>
                    <a:pt x="15383" y="17238"/>
                  </a:cubicBezTo>
                  <a:cubicBezTo>
                    <a:pt x="15491" y="17238"/>
                    <a:pt x="15598" y="17235"/>
                    <a:pt x="15705" y="17229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873" name="Google Shape;873;p31"/>
            <p:cNvSpPr/>
            <p:nvPr/>
          </p:nvSpPr>
          <p:spPr>
            <a:xfrm>
              <a:off x="4887569" y="4785736"/>
              <a:ext cx="171912" cy="189461"/>
            </a:xfrm>
            <a:custGeom>
              <a:avLst/>
              <a:gdLst/>
              <a:ahLst/>
              <a:cxnLst/>
              <a:rect l="l" t="t" r="r" b="b"/>
              <a:pathLst>
                <a:path w="13764" h="15169" extrusionOk="0">
                  <a:moveTo>
                    <a:pt x="0" y="0"/>
                  </a:moveTo>
                  <a:cubicBezTo>
                    <a:pt x="0" y="250"/>
                    <a:pt x="12" y="500"/>
                    <a:pt x="24" y="738"/>
                  </a:cubicBezTo>
                  <a:lnTo>
                    <a:pt x="13037" y="15073"/>
                  </a:lnTo>
                  <a:cubicBezTo>
                    <a:pt x="13276" y="15109"/>
                    <a:pt x="13526" y="15133"/>
                    <a:pt x="13764" y="1516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874" name="Google Shape;874;p31"/>
            <p:cNvSpPr/>
            <p:nvPr/>
          </p:nvSpPr>
          <p:spPr>
            <a:xfrm>
              <a:off x="4889942" y="4815175"/>
              <a:ext cx="140537" cy="154963"/>
            </a:xfrm>
            <a:custGeom>
              <a:avLst/>
              <a:gdLst/>
              <a:ahLst/>
              <a:cxnLst/>
              <a:rect l="l" t="t" r="r" b="b"/>
              <a:pathLst>
                <a:path w="11252" h="12407" extrusionOk="0">
                  <a:moveTo>
                    <a:pt x="1" y="1"/>
                  </a:moveTo>
                  <a:cubicBezTo>
                    <a:pt x="48" y="310"/>
                    <a:pt x="108" y="608"/>
                    <a:pt x="167" y="905"/>
                  </a:cubicBezTo>
                  <a:lnTo>
                    <a:pt x="10371" y="12145"/>
                  </a:lnTo>
                  <a:cubicBezTo>
                    <a:pt x="10669" y="12240"/>
                    <a:pt x="10954" y="12323"/>
                    <a:pt x="11252" y="1240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875" name="Google Shape;875;p31"/>
            <p:cNvSpPr/>
            <p:nvPr/>
          </p:nvSpPr>
          <p:spPr>
            <a:xfrm>
              <a:off x="4899909" y="4852945"/>
              <a:ext cx="93987" cy="103517"/>
            </a:xfrm>
            <a:custGeom>
              <a:avLst/>
              <a:gdLst/>
              <a:ahLst/>
              <a:cxnLst/>
              <a:rect l="l" t="t" r="r" b="b"/>
              <a:pathLst>
                <a:path w="7525" h="8288" extrusionOk="0">
                  <a:moveTo>
                    <a:pt x="0" y="1"/>
                  </a:moveTo>
                  <a:lnTo>
                    <a:pt x="0" y="1"/>
                  </a:lnTo>
                  <a:cubicBezTo>
                    <a:pt x="179" y="477"/>
                    <a:pt x="381" y="929"/>
                    <a:pt x="607" y="1382"/>
                  </a:cubicBezTo>
                  <a:lnTo>
                    <a:pt x="6203" y="7549"/>
                  </a:lnTo>
                  <a:cubicBezTo>
                    <a:pt x="6632" y="7823"/>
                    <a:pt x="7073" y="8061"/>
                    <a:pt x="7525" y="828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sp>
        <p:nvSpPr>
          <p:cNvPr id="876" name="Google Shape;876;p31"/>
          <p:cNvSpPr/>
          <p:nvPr/>
        </p:nvSpPr>
        <p:spPr>
          <a:xfrm rot="10800000">
            <a:off x="7737102" y="2481981"/>
            <a:ext cx="1701088" cy="2304446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7" name="Google Shape;877;p31"/>
          <p:cNvGrpSpPr/>
          <p:nvPr/>
        </p:nvGrpSpPr>
        <p:grpSpPr>
          <a:xfrm rot="10800000" flipH="1">
            <a:off x="1025682" y="-401568"/>
            <a:ext cx="1479225" cy="1242621"/>
            <a:chOff x="4649450" y="3501085"/>
            <a:chExt cx="1170736" cy="983475"/>
          </a:xfrm>
        </p:grpSpPr>
        <p:sp>
          <p:nvSpPr>
            <p:cNvPr id="878" name="Google Shape;878;p31"/>
            <p:cNvSpPr/>
            <p:nvPr/>
          </p:nvSpPr>
          <p:spPr>
            <a:xfrm>
              <a:off x="4649450" y="4150450"/>
              <a:ext cx="456475" cy="168275"/>
            </a:xfrm>
            <a:custGeom>
              <a:avLst/>
              <a:gdLst/>
              <a:ahLst/>
              <a:cxnLst/>
              <a:rect l="l" t="t" r="r" b="b"/>
              <a:pathLst>
                <a:path w="18259" h="6731" extrusionOk="0">
                  <a:moveTo>
                    <a:pt x="14506" y="1"/>
                  </a:moveTo>
                  <a:lnTo>
                    <a:pt x="14454" y="52"/>
                  </a:lnTo>
                  <a:cubicBezTo>
                    <a:pt x="10483" y="3121"/>
                    <a:pt x="5815" y="5107"/>
                    <a:pt x="888" y="5855"/>
                  </a:cubicBezTo>
                  <a:cubicBezTo>
                    <a:pt x="21" y="6472"/>
                    <a:pt x="0" y="6730"/>
                    <a:pt x="534" y="6730"/>
                  </a:cubicBezTo>
                  <a:cubicBezTo>
                    <a:pt x="3080" y="6730"/>
                    <a:pt x="18259" y="854"/>
                    <a:pt x="145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1"/>
            <p:cNvSpPr/>
            <p:nvPr/>
          </p:nvSpPr>
          <p:spPr>
            <a:xfrm>
              <a:off x="4702761" y="3501085"/>
              <a:ext cx="1117425" cy="983475"/>
            </a:xfrm>
            <a:custGeom>
              <a:avLst/>
              <a:gdLst/>
              <a:ahLst/>
              <a:cxnLst/>
              <a:rect l="l" t="t" r="r" b="b"/>
              <a:pathLst>
                <a:path w="44697" h="39339" extrusionOk="0">
                  <a:moveTo>
                    <a:pt x="36379" y="5979"/>
                  </a:moveTo>
                  <a:cubicBezTo>
                    <a:pt x="37626" y="5979"/>
                    <a:pt x="37864" y="7555"/>
                    <a:pt x="35747" y="9035"/>
                  </a:cubicBezTo>
                  <a:cubicBezTo>
                    <a:pt x="35259" y="9350"/>
                    <a:pt x="34824" y="9486"/>
                    <a:pt x="34473" y="9486"/>
                  </a:cubicBezTo>
                  <a:cubicBezTo>
                    <a:pt x="33357" y="9486"/>
                    <a:pt x="33082" y="8112"/>
                    <a:pt x="34612" y="6739"/>
                  </a:cubicBezTo>
                  <a:cubicBezTo>
                    <a:pt x="35297" y="6203"/>
                    <a:pt x="35910" y="5979"/>
                    <a:pt x="36379" y="5979"/>
                  </a:cubicBezTo>
                  <a:close/>
                  <a:moveTo>
                    <a:pt x="21172" y="10001"/>
                  </a:moveTo>
                  <a:cubicBezTo>
                    <a:pt x="21224" y="10001"/>
                    <a:pt x="21276" y="10006"/>
                    <a:pt x="21330" y="10015"/>
                  </a:cubicBezTo>
                  <a:cubicBezTo>
                    <a:pt x="22725" y="10339"/>
                    <a:pt x="21930" y="14441"/>
                    <a:pt x="20363" y="14441"/>
                  </a:cubicBezTo>
                  <a:cubicBezTo>
                    <a:pt x="20308" y="14441"/>
                    <a:pt x="20252" y="14435"/>
                    <a:pt x="20195" y="14425"/>
                  </a:cubicBezTo>
                  <a:cubicBezTo>
                    <a:pt x="18771" y="14125"/>
                    <a:pt x="19573" y="10001"/>
                    <a:pt x="21172" y="10001"/>
                  </a:cubicBezTo>
                  <a:close/>
                  <a:moveTo>
                    <a:pt x="19764" y="21596"/>
                  </a:moveTo>
                  <a:cubicBezTo>
                    <a:pt x="20187" y="21596"/>
                    <a:pt x="20679" y="21690"/>
                    <a:pt x="21227" y="21904"/>
                  </a:cubicBezTo>
                  <a:cubicBezTo>
                    <a:pt x="23760" y="23171"/>
                    <a:pt x="23321" y="25199"/>
                    <a:pt x="21380" y="25199"/>
                  </a:cubicBezTo>
                  <a:cubicBezTo>
                    <a:pt x="20950" y="25199"/>
                    <a:pt x="20447" y="25099"/>
                    <a:pt x="19885" y="24870"/>
                  </a:cubicBezTo>
                  <a:cubicBezTo>
                    <a:pt x="17338" y="23618"/>
                    <a:pt x="17796" y="21596"/>
                    <a:pt x="19764" y="21596"/>
                  </a:cubicBezTo>
                  <a:close/>
                  <a:moveTo>
                    <a:pt x="24182" y="26162"/>
                  </a:moveTo>
                  <a:cubicBezTo>
                    <a:pt x="24978" y="26162"/>
                    <a:pt x="26067" y="26763"/>
                    <a:pt x="25869" y="27630"/>
                  </a:cubicBezTo>
                  <a:cubicBezTo>
                    <a:pt x="25759" y="27880"/>
                    <a:pt x="25466" y="27993"/>
                    <a:pt x="25120" y="27993"/>
                  </a:cubicBezTo>
                  <a:cubicBezTo>
                    <a:pt x="24325" y="27993"/>
                    <a:pt x="23247" y="27401"/>
                    <a:pt x="23445" y="26521"/>
                  </a:cubicBezTo>
                  <a:cubicBezTo>
                    <a:pt x="23553" y="26273"/>
                    <a:pt x="23840" y="26162"/>
                    <a:pt x="24182" y="26162"/>
                  </a:cubicBezTo>
                  <a:close/>
                  <a:moveTo>
                    <a:pt x="25606" y="0"/>
                  </a:moveTo>
                  <a:cubicBezTo>
                    <a:pt x="22588" y="0"/>
                    <a:pt x="17675" y="4496"/>
                    <a:pt x="17900" y="6456"/>
                  </a:cubicBezTo>
                  <a:cubicBezTo>
                    <a:pt x="16987" y="8479"/>
                    <a:pt x="18562" y="15892"/>
                    <a:pt x="17553" y="15892"/>
                  </a:cubicBezTo>
                  <a:cubicBezTo>
                    <a:pt x="17250" y="15892"/>
                    <a:pt x="16715" y="15226"/>
                    <a:pt x="15811" y="13548"/>
                  </a:cubicBezTo>
                  <a:cubicBezTo>
                    <a:pt x="13644" y="6765"/>
                    <a:pt x="18519" y="3541"/>
                    <a:pt x="16894" y="2097"/>
                  </a:cubicBezTo>
                  <a:lnTo>
                    <a:pt x="16894" y="2097"/>
                  </a:lnTo>
                  <a:cubicBezTo>
                    <a:pt x="4927" y="6524"/>
                    <a:pt x="13981" y="20631"/>
                    <a:pt x="11457" y="20631"/>
                  </a:cubicBezTo>
                  <a:cubicBezTo>
                    <a:pt x="11408" y="20631"/>
                    <a:pt x="11355" y="20625"/>
                    <a:pt x="11297" y="20615"/>
                  </a:cubicBezTo>
                  <a:cubicBezTo>
                    <a:pt x="3844" y="16823"/>
                    <a:pt x="7919" y="10273"/>
                    <a:pt x="6268" y="9241"/>
                  </a:cubicBezTo>
                  <a:lnTo>
                    <a:pt x="6268" y="9241"/>
                  </a:lnTo>
                  <a:cubicBezTo>
                    <a:pt x="1780" y="9447"/>
                    <a:pt x="1" y="18345"/>
                    <a:pt x="1368" y="21131"/>
                  </a:cubicBezTo>
                  <a:cubicBezTo>
                    <a:pt x="2425" y="24225"/>
                    <a:pt x="5314" y="26727"/>
                    <a:pt x="8563" y="26933"/>
                  </a:cubicBezTo>
                  <a:cubicBezTo>
                    <a:pt x="6681" y="33304"/>
                    <a:pt x="11968" y="36295"/>
                    <a:pt x="13180" y="37095"/>
                  </a:cubicBezTo>
                  <a:cubicBezTo>
                    <a:pt x="16091" y="38759"/>
                    <a:pt x="18570" y="39338"/>
                    <a:pt x="20584" y="39338"/>
                  </a:cubicBezTo>
                  <a:cubicBezTo>
                    <a:pt x="22940" y="39338"/>
                    <a:pt x="24659" y="38544"/>
                    <a:pt x="25688" y="37766"/>
                  </a:cubicBezTo>
                  <a:cubicBezTo>
                    <a:pt x="27932" y="35831"/>
                    <a:pt x="26101" y="36167"/>
                    <a:pt x="21975" y="35702"/>
                  </a:cubicBezTo>
                  <a:cubicBezTo>
                    <a:pt x="17100" y="35522"/>
                    <a:pt x="14469" y="31086"/>
                    <a:pt x="15991" y="29616"/>
                  </a:cubicBezTo>
                  <a:cubicBezTo>
                    <a:pt x="16201" y="29582"/>
                    <a:pt x="16415" y="29566"/>
                    <a:pt x="16633" y="29566"/>
                  </a:cubicBezTo>
                  <a:cubicBezTo>
                    <a:pt x="19978" y="29566"/>
                    <a:pt x="24301" y="33264"/>
                    <a:pt x="28670" y="33264"/>
                  </a:cubicBezTo>
                  <a:cubicBezTo>
                    <a:pt x="29941" y="33264"/>
                    <a:pt x="31216" y="32951"/>
                    <a:pt x="32471" y="32143"/>
                  </a:cubicBezTo>
                  <a:cubicBezTo>
                    <a:pt x="34277" y="31215"/>
                    <a:pt x="38068" y="28558"/>
                    <a:pt x="36933" y="27759"/>
                  </a:cubicBezTo>
                  <a:lnTo>
                    <a:pt x="36933" y="27759"/>
                  </a:lnTo>
                  <a:cubicBezTo>
                    <a:pt x="35945" y="27884"/>
                    <a:pt x="34966" y="27947"/>
                    <a:pt x="34021" y="27947"/>
                  </a:cubicBezTo>
                  <a:cubicBezTo>
                    <a:pt x="29910" y="27947"/>
                    <a:pt x="26443" y="26752"/>
                    <a:pt x="25688" y="24277"/>
                  </a:cubicBezTo>
                  <a:cubicBezTo>
                    <a:pt x="25424" y="23442"/>
                    <a:pt x="25932" y="23157"/>
                    <a:pt x="26853" y="23157"/>
                  </a:cubicBezTo>
                  <a:cubicBezTo>
                    <a:pt x="28828" y="23157"/>
                    <a:pt x="32703" y="24465"/>
                    <a:pt x="34948" y="24465"/>
                  </a:cubicBezTo>
                  <a:cubicBezTo>
                    <a:pt x="35537" y="24465"/>
                    <a:pt x="36013" y="24375"/>
                    <a:pt x="36314" y="24148"/>
                  </a:cubicBezTo>
                  <a:cubicBezTo>
                    <a:pt x="38816" y="23606"/>
                    <a:pt x="43303" y="19274"/>
                    <a:pt x="41137" y="18500"/>
                  </a:cubicBezTo>
                  <a:lnTo>
                    <a:pt x="41137" y="18500"/>
                  </a:lnTo>
                  <a:cubicBezTo>
                    <a:pt x="39565" y="18986"/>
                    <a:pt x="37927" y="19194"/>
                    <a:pt x="36455" y="19194"/>
                  </a:cubicBezTo>
                  <a:cubicBezTo>
                    <a:pt x="32299" y="19194"/>
                    <a:pt x="29474" y="17531"/>
                    <a:pt x="33245" y="15740"/>
                  </a:cubicBezTo>
                  <a:cubicBezTo>
                    <a:pt x="36340" y="14554"/>
                    <a:pt x="40131" y="15818"/>
                    <a:pt x="42375" y="13006"/>
                  </a:cubicBezTo>
                  <a:cubicBezTo>
                    <a:pt x="43355" y="10453"/>
                    <a:pt x="44696" y="5966"/>
                    <a:pt x="43742" y="4109"/>
                  </a:cubicBezTo>
                  <a:cubicBezTo>
                    <a:pt x="41314" y="2858"/>
                    <a:pt x="38595" y="2047"/>
                    <a:pt x="36153" y="2047"/>
                  </a:cubicBezTo>
                  <a:cubicBezTo>
                    <a:pt x="32654" y="2047"/>
                    <a:pt x="29725" y="3712"/>
                    <a:pt x="29041" y="8132"/>
                  </a:cubicBezTo>
                  <a:cubicBezTo>
                    <a:pt x="28743" y="9270"/>
                    <a:pt x="28120" y="10152"/>
                    <a:pt x="27203" y="10152"/>
                  </a:cubicBezTo>
                  <a:cubicBezTo>
                    <a:pt x="26852" y="10152"/>
                    <a:pt x="26459" y="10023"/>
                    <a:pt x="26024" y="9731"/>
                  </a:cubicBezTo>
                  <a:cubicBezTo>
                    <a:pt x="23651" y="7100"/>
                    <a:pt x="26901" y="3851"/>
                    <a:pt x="27468" y="1065"/>
                  </a:cubicBezTo>
                  <a:cubicBezTo>
                    <a:pt x="27065" y="312"/>
                    <a:pt x="26401" y="0"/>
                    <a:pt x="256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1"/>
            <p:cNvSpPr/>
            <p:nvPr/>
          </p:nvSpPr>
          <p:spPr>
            <a:xfrm>
              <a:off x="4841875" y="3612075"/>
              <a:ext cx="811775" cy="761500"/>
            </a:xfrm>
            <a:custGeom>
              <a:avLst/>
              <a:gdLst/>
              <a:ahLst/>
              <a:cxnLst/>
              <a:rect l="l" t="t" r="r" b="b"/>
              <a:pathLst>
                <a:path w="32471" h="30460" extrusionOk="0">
                  <a:moveTo>
                    <a:pt x="21097" y="0"/>
                  </a:moveTo>
                  <a:lnTo>
                    <a:pt x="21097" y="0"/>
                  </a:lnTo>
                  <a:cubicBezTo>
                    <a:pt x="18312" y="4075"/>
                    <a:pt x="17873" y="9827"/>
                    <a:pt x="20014" y="14675"/>
                  </a:cubicBezTo>
                  <a:cubicBezTo>
                    <a:pt x="17796" y="15759"/>
                    <a:pt x="15114" y="17177"/>
                    <a:pt x="12663" y="18544"/>
                  </a:cubicBezTo>
                  <a:cubicBezTo>
                    <a:pt x="8614" y="14005"/>
                    <a:pt x="8589" y="9827"/>
                    <a:pt x="10007" y="4901"/>
                  </a:cubicBezTo>
                  <a:lnTo>
                    <a:pt x="10007" y="4901"/>
                  </a:lnTo>
                  <a:cubicBezTo>
                    <a:pt x="7841" y="9208"/>
                    <a:pt x="8924" y="14908"/>
                    <a:pt x="12457" y="18647"/>
                  </a:cubicBezTo>
                  <a:cubicBezTo>
                    <a:pt x="10884" y="19524"/>
                    <a:pt x="8769" y="20762"/>
                    <a:pt x="6912" y="21897"/>
                  </a:cubicBezTo>
                  <a:cubicBezTo>
                    <a:pt x="2192" y="20607"/>
                    <a:pt x="26" y="15217"/>
                    <a:pt x="464" y="10446"/>
                  </a:cubicBezTo>
                  <a:lnTo>
                    <a:pt x="464" y="10446"/>
                  </a:lnTo>
                  <a:cubicBezTo>
                    <a:pt x="0" y="10884"/>
                    <a:pt x="284" y="12096"/>
                    <a:pt x="258" y="13231"/>
                  </a:cubicBezTo>
                  <a:cubicBezTo>
                    <a:pt x="568" y="16739"/>
                    <a:pt x="2734" y="20891"/>
                    <a:pt x="6628" y="22052"/>
                  </a:cubicBezTo>
                  <a:cubicBezTo>
                    <a:pt x="6345" y="22464"/>
                    <a:pt x="4153" y="23135"/>
                    <a:pt x="4230" y="23805"/>
                  </a:cubicBezTo>
                  <a:cubicBezTo>
                    <a:pt x="4926" y="23367"/>
                    <a:pt x="6061" y="22671"/>
                    <a:pt x="7170" y="22000"/>
                  </a:cubicBezTo>
                  <a:lnTo>
                    <a:pt x="7170" y="22000"/>
                  </a:lnTo>
                  <a:cubicBezTo>
                    <a:pt x="5519" y="24527"/>
                    <a:pt x="6783" y="29840"/>
                    <a:pt x="9491" y="30459"/>
                  </a:cubicBezTo>
                  <a:cubicBezTo>
                    <a:pt x="5881" y="28138"/>
                    <a:pt x="5287" y="21819"/>
                    <a:pt x="10162" y="20220"/>
                  </a:cubicBezTo>
                  <a:cubicBezTo>
                    <a:pt x="14902" y="21989"/>
                    <a:pt x="18574" y="27881"/>
                    <a:pt x="24211" y="27881"/>
                  </a:cubicBezTo>
                  <a:cubicBezTo>
                    <a:pt x="24248" y="27881"/>
                    <a:pt x="24284" y="27881"/>
                    <a:pt x="24321" y="27880"/>
                  </a:cubicBezTo>
                  <a:cubicBezTo>
                    <a:pt x="18956" y="27236"/>
                    <a:pt x="15397" y="22438"/>
                    <a:pt x="10394" y="20091"/>
                  </a:cubicBezTo>
                  <a:cubicBezTo>
                    <a:pt x="13515" y="18286"/>
                    <a:pt x="16816" y="16507"/>
                    <a:pt x="20246" y="14804"/>
                  </a:cubicBezTo>
                  <a:lnTo>
                    <a:pt x="21871" y="14005"/>
                  </a:lnTo>
                  <a:cubicBezTo>
                    <a:pt x="24118" y="15173"/>
                    <a:pt x="27476" y="18015"/>
                    <a:pt x="30159" y="18015"/>
                  </a:cubicBezTo>
                  <a:cubicBezTo>
                    <a:pt x="30617" y="18015"/>
                    <a:pt x="31055" y="17932"/>
                    <a:pt x="31465" y="17745"/>
                  </a:cubicBezTo>
                  <a:lnTo>
                    <a:pt x="31465" y="17745"/>
                  </a:lnTo>
                  <a:cubicBezTo>
                    <a:pt x="31199" y="17778"/>
                    <a:pt x="30936" y="17794"/>
                    <a:pt x="30677" y="17794"/>
                  </a:cubicBezTo>
                  <a:cubicBezTo>
                    <a:pt x="27570" y="17794"/>
                    <a:pt x="24936" y="15495"/>
                    <a:pt x="22103" y="13876"/>
                  </a:cubicBezTo>
                  <a:cubicBezTo>
                    <a:pt x="25224" y="12380"/>
                    <a:pt x="31671" y="9053"/>
                    <a:pt x="32471" y="6061"/>
                  </a:cubicBezTo>
                  <a:lnTo>
                    <a:pt x="32471" y="6061"/>
                  </a:lnTo>
                  <a:cubicBezTo>
                    <a:pt x="31052" y="8176"/>
                    <a:pt x="28912" y="9904"/>
                    <a:pt x="26539" y="11297"/>
                  </a:cubicBezTo>
                  <a:cubicBezTo>
                    <a:pt x="25966" y="10495"/>
                    <a:pt x="28283" y="4708"/>
                    <a:pt x="28085" y="4708"/>
                  </a:cubicBezTo>
                  <a:cubicBezTo>
                    <a:pt x="28060" y="4708"/>
                    <a:pt x="27995" y="4799"/>
                    <a:pt x="27880" y="5004"/>
                  </a:cubicBezTo>
                  <a:cubicBezTo>
                    <a:pt x="24037" y="12432"/>
                    <a:pt x="30201" y="9904"/>
                    <a:pt x="20194" y="14572"/>
                  </a:cubicBezTo>
                  <a:cubicBezTo>
                    <a:pt x="17770" y="9208"/>
                    <a:pt x="19034" y="4256"/>
                    <a:pt x="210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" name="Google Shape;881;p31"/>
          <p:cNvGrpSpPr/>
          <p:nvPr/>
        </p:nvGrpSpPr>
        <p:grpSpPr>
          <a:xfrm rot="10800000">
            <a:off x="7792232" y="1326924"/>
            <a:ext cx="1970721" cy="1583296"/>
            <a:chOff x="4649450" y="3527425"/>
            <a:chExt cx="1224050" cy="983475"/>
          </a:xfrm>
        </p:grpSpPr>
        <p:sp>
          <p:nvSpPr>
            <p:cNvPr id="882" name="Google Shape;882;p31"/>
            <p:cNvSpPr/>
            <p:nvPr/>
          </p:nvSpPr>
          <p:spPr>
            <a:xfrm>
              <a:off x="4649450" y="4150450"/>
              <a:ext cx="456475" cy="168275"/>
            </a:xfrm>
            <a:custGeom>
              <a:avLst/>
              <a:gdLst/>
              <a:ahLst/>
              <a:cxnLst/>
              <a:rect l="l" t="t" r="r" b="b"/>
              <a:pathLst>
                <a:path w="18259" h="6731" extrusionOk="0">
                  <a:moveTo>
                    <a:pt x="14506" y="1"/>
                  </a:moveTo>
                  <a:lnTo>
                    <a:pt x="14454" y="52"/>
                  </a:lnTo>
                  <a:cubicBezTo>
                    <a:pt x="10483" y="3121"/>
                    <a:pt x="5815" y="5107"/>
                    <a:pt x="888" y="5855"/>
                  </a:cubicBezTo>
                  <a:cubicBezTo>
                    <a:pt x="21" y="6472"/>
                    <a:pt x="0" y="6730"/>
                    <a:pt x="534" y="6730"/>
                  </a:cubicBezTo>
                  <a:cubicBezTo>
                    <a:pt x="3080" y="6730"/>
                    <a:pt x="18259" y="854"/>
                    <a:pt x="145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1"/>
            <p:cNvSpPr/>
            <p:nvPr/>
          </p:nvSpPr>
          <p:spPr>
            <a:xfrm>
              <a:off x="4756075" y="3527425"/>
              <a:ext cx="1117425" cy="983475"/>
            </a:xfrm>
            <a:custGeom>
              <a:avLst/>
              <a:gdLst/>
              <a:ahLst/>
              <a:cxnLst/>
              <a:rect l="l" t="t" r="r" b="b"/>
              <a:pathLst>
                <a:path w="44697" h="39339" extrusionOk="0">
                  <a:moveTo>
                    <a:pt x="36379" y="5979"/>
                  </a:moveTo>
                  <a:cubicBezTo>
                    <a:pt x="37626" y="5979"/>
                    <a:pt x="37864" y="7555"/>
                    <a:pt x="35747" y="9035"/>
                  </a:cubicBezTo>
                  <a:cubicBezTo>
                    <a:pt x="35259" y="9350"/>
                    <a:pt x="34824" y="9486"/>
                    <a:pt x="34473" y="9486"/>
                  </a:cubicBezTo>
                  <a:cubicBezTo>
                    <a:pt x="33357" y="9486"/>
                    <a:pt x="33082" y="8112"/>
                    <a:pt x="34612" y="6739"/>
                  </a:cubicBezTo>
                  <a:cubicBezTo>
                    <a:pt x="35297" y="6203"/>
                    <a:pt x="35910" y="5979"/>
                    <a:pt x="36379" y="5979"/>
                  </a:cubicBezTo>
                  <a:close/>
                  <a:moveTo>
                    <a:pt x="21172" y="10001"/>
                  </a:moveTo>
                  <a:cubicBezTo>
                    <a:pt x="21224" y="10001"/>
                    <a:pt x="21276" y="10006"/>
                    <a:pt x="21330" y="10015"/>
                  </a:cubicBezTo>
                  <a:cubicBezTo>
                    <a:pt x="22725" y="10339"/>
                    <a:pt x="21930" y="14441"/>
                    <a:pt x="20363" y="14441"/>
                  </a:cubicBezTo>
                  <a:cubicBezTo>
                    <a:pt x="20308" y="14441"/>
                    <a:pt x="20252" y="14435"/>
                    <a:pt x="20195" y="14425"/>
                  </a:cubicBezTo>
                  <a:cubicBezTo>
                    <a:pt x="18771" y="14125"/>
                    <a:pt x="19573" y="10001"/>
                    <a:pt x="21172" y="10001"/>
                  </a:cubicBezTo>
                  <a:close/>
                  <a:moveTo>
                    <a:pt x="19764" y="21596"/>
                  </a:moveTo>
                  <a:cubicBezTo>
                    <a:pt x="20187" y="21596"/>
                    <a:pt x="20679" y="21690"/>
                    <a:pt x="21227" y="21904"/>
                  </a:cubicBezTo>
                  <a:cubicBezTo>
                    <a:pt x="23760" y="23171"/>
                    <a:pt x="23321" y="25199"/>
                    <a:pt x="21380" y="25199"/>
                  </a:cubicBezTo>
                  <a:cubicBezTo>
                    <a:pt x="20950" y="25199"/>
                    <a:pt x="20447" y="25099"/>
                    <a:pt x="19885" y="24870"/>
                  </a:cubicBezTo>
                  <a:cubicBezTo>
                    <a:pt x="17338" y="23618"/>
                    <a:pt x="17796" y="21596"/>
                    <a:pt x="19764" y="21596"/>
                  </a:cubicBezTo>
                  <a:close/>
                  <a:moveTo>
                    <a:pt x="24182" y="26162"/>
                  </a:moveTo>
                  <a:cubicBezTo>
                    <a:pt x="24978" y="26162"/>
                    <a:pt x="26067" y="26763"/>
                    <a:pt x="25869" y="27630"/>
                  </a:cubicBezTo>
                  <a:cubicBezTo>
                    <a:pt x="25759" y="27880"/>
                    <a:pt x="25466" y="27993"/>
                    <a:pt x="25120" y="27993"/>
                  </a:cubicBezTo>
                  <a:cubicBezTo>
                    <a:pt x="24325" y="27993"/>
                    <a:pt x="23247" y="27401"/>
                    <a:pt x="23445" y="26521"/>
                  </a:cubicBezTo>
                  <a:cubicBezTo>
                    <a:pt x="23553" y="26273"/>
                    <a:pt x="23840" y="26162"/>
                    <a:pt x="24182" y="26162"/>
                  </a:cubicBezTo>
                  <a:close/>
                  <a:moveTo>
                    <a:pt x="25606" y="0"/>
                  </a:moveTo>
                  <a:cubicBezTo>
                    <a:pt x="22588" y="0"/>
                    <a:pt x="17675" y="4496"/>
                    <a:pt x="17900" y="6456"/>
                  </a:cubicBezTo>
                  <a:cubicBezTo>
                    <a:pt x="16987" y="8479"/>
                    <a:pt x="18562" y="15892"/>
                    <a:pt x="17553" y="15892"/>
                  </a:cubicBezTo>
                  <a:cubicBezTo>
                    <a:pt x="17250" y="15892"/>
                    <a:pt x="16715" y="15226"/>
                    <a:pt x="15811" y="13548"/>
                  </a:cubicBezTo>
                  <a:cubicBezTo>
                    <a:pt x="13644" y="6765"/>
                    <a:pt x="18519" y="3541"/>
                    <a:pt x="16894" y="2097"/>
                  </a:cubicBezTo>
                  <a:lnTo>
                    <a:pt x="16894" y="2097"/>
                  </a:lnTo>
                  <a:cubicBezTo>
                    <a:pt x="4927" y="6524"/>
                    <a:pt x="13981" y="20631"/>
                    <a:pt x="11457" y="20631"/>
                  </a:cubicBezTo>
                  <a:cubicBezTo>
                    <a:pt x="11408" y="20631"/>
                    <a:pt x="11355" y="20625"/>
                    <a:pt x="11297" y="20615"/>
                  </a:cubicBezTo>
                  <a:cubicBezTo>
                    <a:pt x="3844" y="16823"/>
                    <a:pt x="7919" y="10273"/>
                    <a:pt x="6268" y="9241"/>
                  </a:cubicBezTo>
                  <a:lnTo>
                    <a:pt x="6268" y="9241"/>
                  </a:lnTo>
                  <a:cubicBezTo>
                    <a:pt x="1780" y="9447"/>
                    <a:pt x="1" y="18345"/>
                    <a:pt x="1368" y="21131"/>
                  </a:cubicBezTo>
                  <a:cubicBezTo>
                    <a:pt x="2425" y="24225"/>
                    <a:pt x="5314" y="26727"/>
                    <a:pt x="8563" y="26933"/>
                  </a:cubicBezTo>
                  <a:cubicBezTo>
                    <a:pt x="6681" y="33304"/>
                    <a:pt x="11968" y="36295"/>
                    <a:pt x="13180" y="37095"/>
                  </a:cubicBezTo>
                  <a:cubicBezTo>
                    <a:pt x="16091" y="38759"/>
                    <a:pt x="18570" y="39338"/>
                    <a:pt x="20584" y="39338"/>
                  </a:cubicBezTo>
                  <a:cubicBezTo>
                    <a:pt x="22940" y="39338"/>
                    <a:pt x="24659" y="38544"/>
                    <a:pt x="25688" y="37766"/>
                  </a:cubicBezTo>
                  <a:cubicBezTo>
                    <a:pt x="27932" y="35831"/>
                    <a:pt x="26101" y="36167"/>
                    <a:pt x="21975" y="35702"/>
                  </a:cubicBezTo>
                  <a:cubicBezTo>
                    <a:pt x="17100" y="35522"/>
                    <a:pt x="14469" y="31086"/>
                    <a:pt x="15991" y="29616"/>
                  </a:cubicBezTo>
                  <a:cubicBezTo>
                    <a:pt x="16201" y="29582"/>
                    <a:pt x="16415" y="29566"/>
                    <a:pt x="16633" y="29566"/>
                  </a:cubicBezTo>
                  <a:cubicBezTo>
                    <a:pt x="19978" y="29566"/>
                    <a:pt x="24301" y="33264"/>
                    <a:pt x="28670" y="33264"/>
                  </a:cubicBezTo>
                  <a:cubicBezTo>
                    <a:pt x="29941" y="33264"/>
                    <a:pt x="31216" y="32951"/>
                    <a:pt x="32471" y="32143"/>
                  </a:cubicBezTo>
                  <a:cubicBezTo>
                    <a:pt x="34277" y="31215"/>
                    <a:pt x="38068" y="28558"/>
                    <a:pt x="36933" y="27759"/>
                  </a:cubicBezTo>
                  <a:lnTo>
                    <a:pt x="36933" y="27759"/>
                  </a:lnTo>
                  <a:cubicBezTo>
                    <a:pt x="35945" y="27884"/>
                    <a:pt x="34966" y="27947"/>
                    <a:pt x="34021" y="27947"/>
                  </a:cubicBezTo>
                  <a:cubicBezTo>
                    <a:pt x="29910" y="27947"/>
                    <a:pt x="26443" y="26752"/>
                    <a:pt x="25688" y="24277"/>
                  </a:cubicBezTo>
                  <a:cubicBezTo>
                    <a:pt x="25424" y="23442"/>
                    <a:pt x="25932" y="23157"/>
                    <a:pt x="26853" y="23157"/>
                  </a:cubicBezTo>
                  <a:cubicBezTo>
                    <a:pt x="28828" y="23157"/>
                    <a:pt x="32703" y="24465"/>
                    <a:pt x="34948" y="24465"/>
                  </a:cubicBezTo>
                  <a:cubicBezTo>
                    <a:pt x="35537" y="24465"/>
                    <a:pt x="36013" y="24375"/>
                    <a:pt x="36314" y="24148"/>
                  </a:cubicBezTo>
                  <a:cubicBezTo>
                    <a:pt x="38816" y="23606"/>
                    <a:pt x="43303" y="19274"/>
                    <a:pt x="41137" y="18500"/>
                  </a:cubicBezTo>
                  <a:lnTo>
                    <a:pt x="41137" y="18500"/>
                  </a:lnTo>
                  <a:cubicBezTo>
                    <a:pt x="39565" y="18986"/>
                    <a:pt x="37927" y="19194"/>
                    <a:pt x="36455" y="19194"/>
                  </a:cubicBezTo>
                  <a:cubicBezTo>
                    <a:pt x="32299" y="19194"/>
                    <a:pt x="29474" y="17531"/>
                    <a:pt x="33245" y="15740"/>
                  </a:cubicBezTo>
                  <a:cubicBezTo>
                    <a:pt x="36340" y="14554"/>
                    <a:pt x="40131" y="15818"/>
                    <a:pt x="42375" y="13006"/>
                  </a:cubicBezTo>
                  <a:cubicBezTo>
                    <a:pt x="43355" y="10453"/>
                    <a:pt x="44696" y="5966"/>
                    <a:pt x="43742" y="4109"/>
                  </a:cubicBezTo>
                  <a:cubicBezTo>
                    <a:pt x="41314" y="2858"/>
                    <a:pt x="38595" y="2047"/>
                    <a:pt x="36153" y="2047"/>
                  </a:cubicBezTo>
                  <a:cubicBezTo>
                    <a:pt x="32654" y="2047"/>
                    <a:pt x="29725" y="3712"/>
                    <a:pt x="29041" y="8132"/>
                  </a:cubicBezTo>
                  <a:cubicBezTo>
                    <a:pt x="28743" y="9270"/>
                    <a:pt x="28120" y="10152"/>
                    <a:pt x="27203" y="10152"/>
                  </a:cubicBezTo>
                  <a:cubicBezTo>
                    <a:pt x="26852" y="10152"/>
                    <a:pt x="26459" y="10023"/>
                    <a:pt x="26024" y="9731"/>
                  </a:cubicBezTo>
                  <a:cubicBezTo>
                    <a:pt x="23651" y="7100"/>
                    <a:pt x="26901" y="3851"/>
                    <a:pt x="27468" y="1065"/>
                  </a:cubicBezTo>
                  <a:cubicBezTo>
                    <a:pt x="27065" y="312"/>
                    <a:pt x="26401" y="0"/>
                    <a:pt x="256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1"/>
            <p:cNvSpPr/>
            <p:nvPr/>
          </p:nvSpPr>
          <p:spPr>
            <a:xfrm>
              <a:off x="4841875" y="3612075"/>
              <a:ext cx="811775" cy="761500"/>
            </a:xfrm>
            <a:custGeom>
              <a:avLst/>
              <a:gdLst/>
              <a:ahLst/>
              <a:cxnLst/>
              <a:rect l="l" t="t" r="r" b="b"/>
              <a:pathLst>
                <a:path w="32471" h="30460" extrusionOk="0">
                  <a:moveTo>
                    <a:pt x="21097" y="0"/>
                  </a:moveTo>
                  <a:lnTo>
                    <a:pt x="21097" y="0"/>
                  </a:lnTo>
                  <a:cubicBezTo>
                    <a:pt x="18312" y="4075"/>
                    <a:pt x="17873" y="9827"/>
                    <a:pt x="20014" y="14675"/>
                  </a:cubicBezTo>
                  <a:cubicBezTo>
                    <a:pt x="17796" y="15759"/>
                    <a:pt x="15114" y="17177"/>
                    <a:pt x="12663" y="18544"/>
                  </a:cubicBezTo>
                  <a:cubicBezTo>
                    <a:pt x="8614" y="14005"/>
                    <a:pt x="8589" y="9827"/>
                    <a:pt x="10007" y="4901"/>
                  </a:cubicBezTo>
                  <a:lnTo>
                    <a:pt x="10007" y="4901"/>
                  </a:lnTo>
                  <a:cubicBezTo>
                    <a:pt x="7841" y="9208"/>
                    <a:pt x="8924" y="14908"/>
                    <a:pt x="12457" y="18647"/>
                  </a:cubicBezTo>
                  <a:cubicBezTo>
                    <a:pt x="10884" y="19524"/>
                    <a:pt x="8769" y="20762"/>
                    <a:pt x="6912" y="21897"/>
                  </a:cubicBezTo>
                  <a:cubicBezTo>
                    <a:pt x="2192" y="20607"/>
                    <a:pt x="26" y="15217"/>
                    <a:pt x="464" y="10446"/>
                  </a:cubicBezTo>
                  <a:lnTo>
                    <a:pt x="464" y="10446"/>
                  </a:lnTo>
                  <a:cubicBezTo>
                    <a:pt x="0" y="10884"/>
                    <a:pt x="284" y="12096"/>
                    <a:pt x="258" y="13231"/>
                  </a:cubicBezTo>
                  <a:cubicBezTo>
                    <a:pt x="568" y="16739"/>
                    <a:pt x="2734" y="20891"/>
                    <a:pt x="6628" y="22052"/>
                  </a:cubicBezTo>
                  <a:cubicBezTo>
                    <a:pt x="6345" y="22464"/>
                    <a:pt x="4153" y="23135"/>
                    <a:pt x="4230" y="23805"/>
                  </a:cubicBezTo>
                  <a:cubicBezTo>
                    <a:pt x="4926" y="23367"/>
                    <a:pt x="6061" y="22671"/>
                    <a:pt x="7170" y="22000"/>
                  </a:cubicBezTo>
                  <a:lnTo>
                    <a:pt x="7170" y="22000"/>
                  </a:lnTo>
                  <a:cubicBezTo>
                    <a:pt x="5519" y="24527"/>
                    <a:pt x="6783" y="29840"/>
                    <a:pt x="9491" y="30459"/>
                  </a:cubicBezTo>
                  <a:cubicBezTo>
                    <a:pt x="5881" y="28138"/>
                    <a:pt x="5287" y="21819"/>
                    <a:pt x="10162" y="20220"/>
                  </a:cubicBezTo>
                  <a:cubicBezTo>
                    <a:pt x="14902" y="21989"/>
                    <a:pt x="18574" y="27881"/>
                    <a:pt x="24211" y="27881"/>
                  </a:cubicBezTo>
                  <a:cubicBezTo>
                    <a:pt x="24248" y="27881"/>
                    <a:pt x="24284" y="27881"/>
                    <a:pt x="24321" y="27880"/>
                  </a:cubicBezTo>
                  <a:cubicBezTo>
                    <a:pt x="18956" y="27236"/>
                    <a:pt x="15397" y="22438"/>
                    <a:pt x="10394" y="20091"/>
                  </a:cubicBezTo>
                  <a:cubicBezTo>
                    <a:pt x="13515" y="18286"/>
                    <a:pt x="16816" y="16507"/>
                    <a:pt x="20246" y="14804"/>
                  </a:cubicBezTo>
                  <a:lnTo>
                    <a:pt x="21871" y="14005"/>
                  </a:lnTo>
                  <a:cubicBezTo>
                    <a:pt x="24118" y="15173"/>
                    <a:pt x="27476" y="18015"/>
                    <a:pt x="30159" y="18015"/>
                  </a:cubicBezTo>
                  <a:cubicBezTo>
                    <a:pt x="30617" y="18015"/>
                    <a:pt x="31055" y="17932"/>
                    <a:pt x="31465" y="17745"/>
                  </a:cubicBezTo>
                  <a:lnTo>
                    <a:pt x="31465" y="17745"/>
                  </a:lnTo>
                  <a:cubicBezTo>
                    <a:pt x="31199" y="17778"/>
                    <a:pt x="30936" y="17794"/>
                    <a:pt x="30677" y="17794"/>
                  </a:cubicBezTo>
                  <a:cubicBezTo>
                    <a:pt x="27570" y="17794"/>
                    <a:pt x="24936" y="15495"/>
                    <a:pt x="22103" y="13876"/>
                  </a:cubicBezTo>
                  <a:cubicBezTo>
                    <a:pt x="25224" y="12380"/>
                    <a:pt x="31671" y="9053"/>
                    <a:pt x="32471" y="6061"/>
                  </a:cubicBezTo>
                  <a:lnTo>
                    <a:pt x="32471" y="6061"/>
                  </a:lnTo>
                  <a:cubicBezTo>
                    <a:pt x="31052" y="8176"/>
                    <a:pt x="28912" y="9904"/>
                    <a:pt x="26539" y="11297"/>
                  </a:cubicBezTo>
                  <a:cubicBezTo>
                    <a:pt x="25966" y="10495"/>
                    <a:pt x="28283" y="4708"/>
                    <a:pt x="28085" y="4708"/>
                  </a:cubicBezTo>
                  <a:cubicBezTo>
                    <a:pt x="28060" y="4708"/>
                    <a:pt x="27995" y="4799"/>
                    <a:pt x="27880" y="5004"/>
                  </a:cubicBezTo>
                  <a:cubicBezTo>
                    <a:pt x="24037" y="12432"/>
                    <a:pt x="30201" y="9904"/>
                    <a:pt x="20194" y="14572"/>
                  </a:cubicBezTo>
                  <a:cubicBezTo>
                    <a:pt x="17770" y="9208"/>
                    <a:pt x="19034" y="4256"/>
                    <a:pt x="210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5" name="Google Shape;885;p31"/>
          <p:cNvSpPr/>
          <p:nvPr/>
        </p:nvSpPr>
        <p:spPr>
          <a:xfrm rot="10800000">
            <a:off x="7690482" y="-170907"/>
            <a:ext cx="1701088" cy="2304446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31"/>
          <p:cNvSpPr/>
          <p:nvPr/>
        </p:nvSpPr>
        <p:spPr>
          <a:xfrm rot="-5400000" flipH="1">
            <a:off x="7407383" y="-534038"/>
            <a:ext cx="1120156" cy="1517498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31"/>
          <p:cNvSpPr/>
          <p:nvPr/>
        </p:nvSpPr>
        <p:spPr>
          <a:xfrm rot="5400000">
            <a:off x="-137427" y="-565322"/>
            <a:ext cx="1726514" cy="2338788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8" name="Google Shape;888;p31"/>
          <p:cNvGrpSpPr/>
          <p:nvPr/>
        </p:nvGrpSpPr>
        <p:grpSpPr>
          <a:xfrm rot="10800000" flipH="1">
            <a:off x="-230168" y="1678417"/>
            <a:ext cx="1255875" cy="1009045"/>
            <a:chOff x="4649450" y="3527425"/>
            <a:chExt cx="1224050" cy="983475"/>
          </a:xfrm>
        </p:grpSpPr>
        <p:sp>
          <p:nvSpPr>
            <p:cNvPr id="889" name="Google Shape;889;p31"/>
            <p:cNvSpPr/>
            <p:nvPr/>
          </p:nvSpPr>
          <p:spPr>
            <a:xfrm>
              <a:off x="4649450" y="4150450"/>
              <a:ext cx="456475" cy="168275"/>
            </a:xfrm>
            <a:custGeom>
              <a:avLst/>
              <a:gdLst/>
              <a:ahLst/>
              <a:cxnLst/>
              <a:rect l="l" t="t" r="r" b="b"/>
              <a:pathLst>
                <a:path w="18259" h="6731" extrusionOk="0">
                  <a:moveTo>
                    <a:pt x="14506" y="1"/>
                  </a:moveTo>
                  <a:lnTo>
                    <a:pt x="14454" y="52"/>
                  </a:lnTo>
                  <a:cubicBezTo>
                    <a:pt x="10483" y="3121"/>
                    <a:pt x="5815" y="5107"/>
                    <a:pt x="888" y="5855"/>
                  </a:cubicBezTo>
                  <a:cubicBezTo>
                    <a:pt x="21" y="6472"/>
                    <a:pt x="0" y="6730"/>
                    <a:pt x="534" y="6730"/>
                  </a:cubicBezTo>
                  <a:cubicBezTo>
                    <a:pt x="3080" y="6730"/>
                    <a:pt x="18259" y="854"/>
                    <a:pt x="145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1"/>
            <p:cNvSpPr/>
            <p:nvPr/>
          </p:nvSpPr>
          <p:spPr>
            <a:xfrm>
              <a:off x="4756075" y="3527425"/>
              <a:ext cx="1117425" cy="983475"/>
            </a:xfrm>
            <a:custGeom>
              <a:avLst/>
              <a:gdLst/>
              <a:ahLst/>
              <a:cxnLst/>
              <a:rect l="l" t="t" r="r" b="b"/>
              <a:pathLst>
                <a:path w="44697" h="39339" extrusionOk="0">
                  <a:moveTo>
                    <a:pt x="36379" y="5979"/>
                  </a:moveTo>
                  <a:cubicBezTo>
                    <a:pt x="37626" y="5979"/>
                    <a:pt x="37864" y="7555"/>
                    <a:pt x="35747" y="9035"/>
                  </a:cubicBezTo>
                  <a:cubicBezTo>
                    <a:pt x="35259" y="9350"/>
                    <a:pt x="34824" y="9486"/>
                    <a:pt x="34473" y="9486"/>
                  </a:cubicBezTo>
                  <a:cubicBezTo>
                    <a:pt x="33357" y="9486"/>
                    <a:pt x="33082" y="8112"/>
                    <a:pt x="34612" y="6739"/>
                  </a:cubicBezTo>
                  <a:cubicBezTo>
                    <a:pt x="35297" y="6203"/>
                    <a:pt x="35910" y="5979"/>
                    <a:pt x="36379" y="5979"/>
                  </a:cubicBezTo>
                  <a:close/>
                  <a:moveTo>
                    <a:pt x="21172" y="10001"/>
                  </a:moveTo>
                  <a:cubicBezTo>
                    <a:pt x="21224" y="10001"/>
                    <a:pt x="21276" y="10006"/>
                    <a:pt x="21330" y="10015"/>
                  </a:cubicBezTo>
                  <a:cubicBezTo>
                    <a:pt x="22725" y="10339"/>
                    <a:pt x="21930" y="14441"/>
                    <a:pt x="20363" y="14441"/>
                  </a:cubicBezTo>
                  <a:cubicBezTo>
                    <a:pt x="20308" y="14441"/>
                    <a:pt x="20252" y="14435"/>
                    <a:pt x="20195" y="14425"/>
                  </a:cubicBezTo>
                  <a:cubicBezTo>
                    <a:pt x="18771" y="14125"/>
                    <a:pt x="19573" y="10001"/>
                    <a:pt x="21172" y="10001"/>
                  </a:cubicBezTo>
                  <a:close/>
                  <a:moveTo>
                    <a:pt x="19764" y="21596"/>
                  </a:moveTo>
                  <a:cubicBezTo>
                    <a:pt x="20187" y="21596"/>
                    <a:pt x="20679" y="21690"/>
                    <a:pt x="21227" y="21904"/>
                  </a:cubicBezTo>
                  <a:cubicBezTo>
                    <a:pt x="23760" y="23171"/>
                    <a:pt x="23321" y="25199"/>
                    <a:pt x="21380" y="25199"/>
                  </a:cubicBezTo>
                  <a:cubicBezTo>
                    <a:pt x="20950" y="25199"/>
                    <a:pt x="20447" y="25099"/>
                    <a:pt x="19885" y="24870"/>
                  </a:cubicBezTo>
                  <a:cubicBezTo>
                    <a:pt x="17338" y="23618"/>
                    <a:pt x="17796" y="21596"/>
                    <a:pt x="19764" y="21596"/>
                  </a:cubicBezTo>
                  <a:close/>
                  <a:moveTo>
                    <a:pt x="24182" y="26162"/>
                  </a:moveTo>
                  <a:cubicBezTo>
                    <a:pt x="24978" y="26162"/>
                    <a:pt x="26067" y="26763"/>
                    <a:pt x="25869" y="27630"/>
                  </a:cubicBezTo>
                  <a:cubicBezTo>
                    <a:pt x="25759" y="27880"/>
                    <a:pt x="25466" y="27993"/>
                    <a:pt x="25120" y="27993"/>
                  </a:cubicBezTo>
                  <a:cubicBezTo>
                    <a:pt x="24325" y="27993"/>
                    <a:pt x="23247" y="27401"/>
                    <a:pt x="23445" y="26521"/>
                  </a:cubicBezTo>
                  <a:cubicBezTo>
                    <a:pt x="23553" y="26273"/>
                    <a:pt x="23840" y="26162"/>
                    <a:pt x="24182" y="26162"/>
                  </a:cubicBezTo>
                  <a:close/>
                  <a:moveTo>
                    <a:pt x="25606" y="0"/>
                  </a:moveTo>
                  <a:cubicBezTo>
                    <a:pt x="22588" y="0"/>
                    <a:pt x="17675" y="4496"/>
                    <a:pt x="17900" y="6456"/>
                  </a:cubicBezTo>
                  <a:cubicBezTo>
                    <a:pt x="16987" y="8479"/>
                    <a:pt x="18562" y="15892"/>
                    <a:pt x="17553" y="15892"/>
                  </a:cubicBezTo>
                  <a:cubicBezTo>
                    <a:pt x="17250" y="15892"/>
                    <a:pt x="16715" y="15226"/>
                    <a:pt x="15811" y="13548"/>
                  </a:cubicBezTo>
                  <a:cubicBezTo>
                    <a:pt x="13644" y="6765"/>
                    <a:pt x="18519" y="3541"/>
                    <a:pt x="16894" y="2097"/>
                  </a:cubicBezTo>
                  <a:lnTo>
                    <a:pt x="16894" y="2097"/>
                  </a:lnTo>
                  <a:cubicBezTo>
                    <a:pt x="4927" y="6524"/>
                    <a:pt x="13981" y="20631"/>
                    <a:pt x="11457" y="20631"/>
                  </a:cubicBezTo>
                  <a:cubicBezTo>
                    <a:pt x="11408" y="20631"/>
                    <a:pt x="11355" y="20625"/>
                    <a:pt x="11297" y="20615"/>
                  </a:cubicBezTo>
                  <a:cubicBezTo>
                    <a:pt x="3844" y="16823"/>
                    <a:pt x="7919" y="10273"/>
                    <a:pt x="6268" y="9241"/>
                  </a:cubicBezTo>
                  <a:lnTo>
                    <a:pt x="6268" y="9241"/>
                  </a:lnTo>
                  <a:cubicBezTo>
                    <a:pt x="1780" y="9447"/>
                    <a:pt x="1" y="18345"/>
                    <a:pt x="1368" y="21131"/>
                  </a:cubicBezTo>
                  <a:cubicBezTo>
                    <a:pt x="2425" y="24225"/>
                    <a:pt x="5314" y="26727"/>
                    <a:pt x="8563" y="26933"/>
                  </a:cubicBezTo>
                  <a:cubicBezTo>
                    <a:pt x="6681" y="33304"/>
                    <a:pt x="11968" y="36295"/>
                    <a:pt x="13180" y="37095"/>
                  </a:cubicBezTo>
                  <a:cubicBezTo>
                    <a:pt x="16091" y="38759"/>
                    <a:pt x="18570" y="39338"/>
                    <a:pt x="20584" y="39338"/>
                  </a:cubicBezTo>
                  <a:cubicBezTo>
                    <a:pt x="22940" y="39338"/>
                    <a:pt x="24659" y="38544"/>
                    <a:pt x="25688" y="37766"/>
                  </a:cubicBezTo>
                  <a:cubicBezTo>
                    <a:pt x="27932" y="35831"/>
                    <a:pt x="26101" y="36167"/>
                    <a:pt x="21975" y="35702"/>
                  </a:cubicBezTo>
                  <a:cubicBezTo>
                    <a:pt x="17100" y="35522"/>
                    <a:pt x="14469" y="31086"/>
                    <a:pt x="15991" y="29616"/>
                  </a:cubicBezTo>
                  <a:cubicBezTo>
                    <a:pt x="16201" y="29582"/>
                    <a:pt x="16415" y="29566"/>
                    <a:pt x="16633" y="29566"/>
                  </a:cubicBezTo>
                  <a:cubicBezTo>
                    <a:pt x="19978" y="29566"/>
                    <a:pt x="24301" y="33264"/>
                    <a:pt x="28670" y="33264"/>
                  </a:cubicBezTo>
                  <a:cubicBezTo>
                    <a:pt x="29941" y="33264"/>
                    <a:pt x="31216" y="32951"/>
                    <a:pt x="32471" y="32143"/>
                  </a:cubicBezTo>
                  <a:cubicBezTo>
                    <a:pt x="34277" y="31215"/>
                    <a:pt x="38068" y="28558"/>
                    <a:pt x="36933" y="27759"/>
                  </a:cubicBezTo>
                  <a:lnTo>
                    <a:pt x="36933" y="27759"/>
                  </a:lnTo>
                  <a:cubicBezTo>
                    <a:pt x="35945" y="27884"/>
                    <a:pt x="34966" y="27947"/>
                    <a:pt x="34021" y="27947"/>
                  </a:cubicBezTo>
                  <a:cubicBezTo>
                    <a:pt x="29910" y="27947"/>
                    <a:pt x="26443" y="26752"/>
                    <a:pt x="25688" y="24277"/>
                  </a:cubicBezTo>
                  <a:cubicBezTo>
                    <a:pt x="25424" y="23442"/>
                    <a:pt x="25932" y="23157"/>
                    <a:pt x="26853" y="23157"/>
                  </a:cubicBezTo>
                  <a:cubicBezTo>
                    <a:pt x="28828" y="23157"/>
                    <a:pt x="32703" y="24465"/>
                    <a:pt x="34948" y="24465"/>
                  </a:cubicBezTo>
                  <a:cubicBezTo>
                    <a:pt x="35537" y="24465"/>
                    <a:pt x="36013" y="24375"/>
                    <a:pt x="36314" y="24148"/>
                  </a:cubicBezTo>
                  <a:cubicBezTo>
                    <a:pt x="38816" y="23606"/>
                    <a:pt x="43303" y="19274"/>
                    <a:pt x="41137" y="18500"/>
                  </a:cubicBezTo>
                  <a:lnTo>
                    <a:pt x="41137" y="18500"/>
                  </a:lnTo>
                  <a:cubicBezTo>
                    <a:pt x="39565" y="18986"/>
                    <a:pt x="37927" y="19194"/>
                    <a:pt x="36455" y="19194"/>
                  </a:cubicBezTo>
                  <a:cubicBezTo>
                    <a:pt x="32299" y="19194"/>
                    <a:pt x="29474" y="17531"/>
                    <a:pt x="33245" y="15740"/>
                  </a:cubicBezTo>
                  <a:cubicBezTo>
                    <a:pt x="36340" y="14554"/>
                    <a:pt x="40131" y="15818"/>
                    <a:pt x="42375" y="13006"/>
                  </a:cubicBezTo>
                  <a:cubicBezTo>
                    <a:pt x="43355" y="10453"/>
                    <a:pt x="44696" y="5966"/>
                    <a:pt x="43742" y="4109"/>
                  </a:cubicBezTo>
                  <a:cubicBezTo>
                    <a:pt x="41314" y="2858"/>
                    <a:pt x="38595" y="2047"/>
                    <a:pt x="36153" y="2047"/>
                  </a:cubicBezTo>
                  <a:cubicBezTo>
                    <a:pt x="32654" y="2047"/>
                    <a:pt x="29725" y="3712"/>
                    <a:pt x="29041" y="8132"/>
                  </a:cubicBezTo>
                  <a:cubicBezTo>
                    <a:pt x="28743" y="9270"/>
                    <a:pt x="28120" y="10152"/>
                    <a:pt x="27203" y="10152"/>
                  </a:cubicBezTo>
                  <a:cubicBezTo>
                    <a:pt x="26852" y="10152"/>
                    <a:pt x="26459" y="10023"/>
                    <a:pt x="26024" y="9731"/>
                  </a:cubicBezTo>
                  <a:cubicBezTo>
                    <a:pt x="23651" y="7100"/>
                    <a:pt x="26901" y="3851"/>
                    <a:pt x="27468" y="1065"/>
                  </a:cubicBezTo>
                  <a:cubicBezTo>
                    <a:pt x="27065" y="312"/>
                    <a:pt x="26401" y="0"/>
                    <a:pt x="256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1"/>
            <p:cNvSpPr/>
            <p:nvPr/>
          </p:nvSpPr>
          <p:spPr>
            <a:xfrm>
              <a:off x="4841875" y="3612075"/>
              <a:ext cx="811775" cy="761500"/>
            </a:xfrm>
            <a:custGeom>
              <a:avLst/>
              <a:gdLst/>
              <a:ahLst/>
              <a:cxnLst/>
              <a:rect l="l" t="t" r="r" b="b"/>
              <a:pathLst>
                <a:path w="32471" h="30460" extrusionOk="0">
                  <a:moveTo>
                    <a:pt x="21097" y="0"/>
                  </a:moveTo>
                  <a:lnTo>
                    <a:pt x="21097" y="0"/>
                  </a:lnTo>
                  <a:cubicBezTo>
                    <a:pt x="18312" y="4075"/>
                    <a:pt x="17873" y="9827"/>
                    <a:pt x="20014" y="14675"/>
                  </a:cubicBezTo>
                  <a:cubicBezTo>
                    <a:pt x="17796" y="15759"/>
                    <a:pt x="15114" y="17177"/>
                    <a:pt x="12663" y="18544"/>
                  </a:cubicBezTo>
                  <a:cubicBezTo>
                    <a:pt x="8614" y="14005"/>
                    <a:pt x="8589" y="9827"/>
                    <a:pt x="10007" y="4901"/>
                  </a:cubicBezTo>
                  <a:lnTo>
                    <a:pt x="10007" y="4901"/>
                  </a:lnTo>
                  <a:cubicBezTo>
                    <a:pt x="7841" y="9208"/>
                    <a:pt x="8924" y="14908"/>
                    <a:pt x="12457" y="18647"/>
                  </a:cubicBezTo>
                  <a:cubicBezTo>
                    <a:pt x="10884" y="19524"/>
                    <a:pt x="8769" y="20762"/>
                    <a:pt x="6912" y="21897"/>
                  </a:cubicBezTo>
                  <a:cubicBezTo>
                    <a:pt x="2192" y="20607"/>
                    <a:pt x="26" y="15217"/>
                    <a:pt x="464" y="10446"/>
                  </a:cubicBezTo>
                  <a:lnTo>
                    <a:pt x="464" y="10446"/>
                  </a:lnTo>
                  <a:cubicBezTo>
                    <a:pt x="0" y="10884"/>
                    <a:pt x="284" y="12096"/>
                    <a:pt x="258" y="13231"/>
                  </a:cubicBezTo>
                  <a:cubicBezTo>
                    <a:pt x="568" y="16739"/>
                    <a:pt x="2734" y="20891"/>
                    <a:pt x="6628" y="22052"/>
                  </a:cubicBezTo>
                  <a:cubicBezTo>
                    <a:pt x="6345" y="22464"/>
                    <a:pt x="4153" y="23135"/>
                    <a:pt x="4230" y="23805"/>
                  </a:cubicBezTo>
                  <a:cubicBezTo>
                    <a:pt x="4926" y="23367"/>
                    <a:pt x="6061" y="22671"/>
                    <a:pt x="7170" y="22000"/>
                  </a:cubicBezTo>
                  <a:lnTo>
                    <a:pt x="7170" y="22000"/>
                  </a:lnTo>
                  <a:cubicBezTo>
                    <a:pt x="5519" y="24527"/>
                    <a:pt x="6783" y="29840"/>
                    <a:pt x="9491" y="30459"/>
                  </a:cubicBezTo>
                  <a:cubicBezTo>
                    <a:pt x="5881" y="28138"/>
                    <a:pt x="5287" y="21819"/>
                    <a:pt x="10162" y="20220"/>
                  </a:cubicBezTo>
                  <a:cubicBezTo>
                    <a:pt x="14902" y="21989"/>
                    <a:pt x="18574" y="27881"/>
                    <a:pt x="24211" y="27881"/>
                  </a:cubicBezTo>
                  <a:cubicBezTo>
                    <a:pt x="24248" y="27881"/>
                    <a:pt x="24284" y="27881"/>
                    <a:pt x="24321" y="27880"/>
                  </a:cubicBezTo>
                  <a:cubicBezTo>
                    <a:pt x="18956" y="27236"/>
                    <a:pt x="15397" y="22438"/>
                    <a:pt x="10394" y="20091"/>
                  </a:cubicBezTo>
                  <a:cubicBezTo>
                    <a:pt x="13515" y="18286"/>
                    <a:pt x="16816" y="16507"/>
                    <a:pt x="20246" y="14804"/>
                  </a:cubicBezTo>
                  <a:lnTo>
                    <a:pt x="21871" y="14005"/>
                  </a:lnTo>
                  <a:cubicBezTo>
                    <a:pt x="24118" y="15173"/>
                    <a:pt x="27476" y="18015"/>
                    <a:pt x="30159" y="18015"/>
                  </a:cubicBezTo>
                  <a:cubicBezTo>
                    <a:pt x="30617" y="18015"/>
                    <a:pt x="31055" y="17932"/>
                    <a:pt x="31465" y="17745"/>
                  </a:cubicBezTo>
                  <a:lnTo>
                    <a:pt x="31465" y="17745"/>
                  </a:lnTo>
                  <a:cubicBezTo>
                    <a:pt x="31199" y="17778"/>
                    <a:pt x="30936" y="17794"/>
                    <a:pt x="30677" y="17794"/>
                  </a:cubicBezTo>
                  <a:cubicBezTo>
                    <a:pt x="27570" y="17794"/>
                    <a:pt x="24936" y="15495"/>
                    <a:pt x="22103" y="13876"/>
                  </a:cubicBezTo>
                  <a:cubicBezTo>
                    <a:pt x="25224" y="12380"/>
                    <a:pt x="31671" y="9053"/>
                    <a:pt x="32471" y="6061"/>
                  </a:cubicBezTo>
                  <a:lnTo>
                    <a:pt x="32471" y="6061"/>
                  </a:lnTo>
                  <a:cubicBezTo>
                    <a:pt x="31052" y="8176"/>
                    <a:pt x="28912" y="9904"/>
                    <a:pt x="26539" y="11297"/>
                  </a:cubicBezTo>
                  <a:cubicBezTo>
                    <a:pt x="25966" y="10495"/>
                    <a:pt x="28283" y="4708"/>
                    <a:pt x="28085" y="4708"/>
                  </a:cubicBezTo>
                  <a:cubicBezTo>
                    <a:pt x="28060" y="4708"/>
                    <a:pt x="27995" y="4799"/>
                    <a:pt x="27880" y="5004"/>
                  </a:cubicBezTo>
                  <a:cubicBezTo>
                    <a:pt x="24037" y="12432"/>
                    <a:pt x="30201" y="9904"/>
                    <a:pt x="20194" y="14572"/>
                  </a:cubicBezTo>
                  <a:cubicBezTo>
                    <a:pt x="17770" y="9208"/>
                    <a:pt x="19034" y="4256"/>
                    <a:pt x="210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2" name="Google Shape;892;p31"/>
          <p:cNvSpPr/>
          <p:nvPr/>
        </p:nvSpPr>
        <p:spPr>
          <a:xfrm rot="10800000" flipH="1">
            <a:off x="-496404" y="260505"/>
            <a:ext cx="1277247" cy="1730198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31"/>
          <p:cNvSpPr/>
          <p:nvPr/>
        </p:nvSpPr>
        <p:spPr>
          <a:xfrm rot="10800000" flipH="1">
            <a:off x="-786719" y="2171881"/>
            <a:ext cx="1857882" cy="2516743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4" name="Google Shape;894;p31"/>
          <p:cNvGrpSpPr/>
          <p:nvPr/>
        </p:nvGrpSpPr>
        <p:grpSpPr>
          <a:xfrm rot="10800000">
            <a:off x="6434392" y="-335257"/>
            <a:ext cx="1120128" cy="899978"/>
            <a:chOff x="4649450" y="3527425"/>
            <a:chExt cx="1224050" cy="983475"/>
          </a:xfrm>
        </p:grpSpPr>
        <p:sp>
          <p:nvSpPr>
            <p:cNvPr id="895" name="Google Shape;895;p31"/>
            <p:cNvSpPr/>
            <p:nvPr/>
          </p:nvSpPr>
          <p:spPr>
            <a:xfrm>
              <a:off x="4649450" y="4150450"/>
              <a:ext cx="456475" cy="168275"/>
            </a:xfrm>
            <a:custGeom>
              <a:avLst/>
              <a:gdLst/>
              <a:ahLst/>
              <a:cxnLst/>
              <a:rect l="l" t="t" r="r" b="b"/>
              <a:pathLst>
                <a:path w="18259" h="6731" extrusionOk="0">
                  <a:moveTo>
                    <a:pt x="14506" y="1"/>
                  </a:moveTo>
                  <a:lnTo>
                    <a:pt x="14454" y="52"/>
                  </a:lnTo>
                  <a:cubicBezTo>
                    <a:pt x="10483" y="3121"/>
                    <a:pt x="5815" y="5107"/>
                    <a:pt x="888" y="5855"/>
                  </a:cubicBezTo>
                  <a:cubicBezTo>
                    <a:pt x="21" y="6472"/>
                    <a:pt x="0" y="6730"/>
                    <a:pt x="534" y="6730"/>
                  </a:cubicBezTo>
                  <a:cubicBezTo>
                    <a:pt x="3080" y="6730"/>
                    <a:pt x="18259" y="854"/>
                    <a:pt x="145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1"/>
            <p:cNvSpPr/>
            <p:nvPr/>
          </p:nvSpPr>
          <p:spPr>
            <a:xfrm>
              <a:off x="4756075" y="3527425"/>
              <a:ext cx="1117425" cy="983475"/>
            </a:xfrm>
            <a:custGeom>
              <a:avLst/>
              <a:gdLst/>
              <a:ahLst/>
              <a:cxnLst/>
              <a:rect l="l" t="t" r="r" b="b"/>
              <a:pathLst>
                <a:path w="44697" h="39339" extrusionOk="0">
                  <a:moveTo>
                    <a:pt x="36379" y="5979"/>
                  </a:moveTo>
                  <a:cubicBezTo>
                    <a:pt x="37626" y="5979"/>
                    <a:pt x="37864" y="7555"/>
                    <a:pt x="35747" y="9035"/>
                  </a:cubicBezTo>
                  <a:cubicBezTo>
                    <a:pt x="35259" y="9350"/>
                    <a:pt x="34824" y="9486"/>
                    <a:pt x="34473" y="9486"/>
                  </a:cubicBezTo>
                  <a:cubicBezTo>
                    <a:pt x="33357" y="9486"/>
                    <a:pt x="33082" y="8112"/>
                    <a:pt x="34612" y="6739"/>
                  </a:cubicBezTo>
                  <a:cubicBezTo>
                    <a:pt x="35297" y="6203"/>
                    <a:pt x="35910" y="5979"/>
                    <a:pt x="36379" y="5979"/>
                  </a:cubicBezTo>
                  <a:close/>
                  <a:moveTo>
                    <a:pt x="21172" y="10001"/>
                  </a:moveTo>
                  <a:cubicBezTo>
                    <a:pt x="21224" y="10001"/>
                    <a:pt x="21276" y="10006"/>
                    <a:pt x="21330" y="10015"/>
                  </a:cubicBezTo>
                  <a:cubicBezTo>
                    <a:pt x="22725" y="10339"/>
                    <a:pt x="21930" y="14441"/>
                    <a:pt x="20363" y="14441"/>
                  </a:cubicBezTo>
                  <a:cubicBezTo>
                    <a:pt x="20308" y="14441"/>
                    <a:pt x="20252" y="14435"/>
                    <a:pt x="20195" y="14425"/>
                  </a:cubicBezTo>
                  <a:cubicBezTo>
                    <a:pt x="18771" y="14125"/>
                    <a:pt x="19573" y="10001"/>
                    <a:pt x="21172" y="10001"/>
                  </a:cubicBezTo>
                  <a:close/>
                  <a:moveTo>
                    <a:pt x="19764" y="21596"/>
                  </a:moveTo>
                  <a:cubicBezTo>
                    <a:pt x="20187" y="21596"/>
                    <a:pt x="20679" y="21690"/>
                    <a:pt x="21227" y="21904"/>
                  </a:cubicBezTo>
                  <a:cubicBezTo>
                    <a:pt x="23760" y="23171"/>
                    <a:pt x="23321" y="25199"/>
                    <a:pt x="21380" y="25199"/>
                  </a:cubicBezTo>
                  <a:cubicBezTo>
                    <a:pt x="20950" y="25199"/>
                    <a:pt x="20447" y="25099"/>
                    <a:pt x="19885" y="24870"/>
                  </a:cubicBezTo>
                  <a:cubicBezTo>
                    <a:pt x="17338" y="23618"/>
                    <a:pt x="17796" y="21596"/>
                    <a:pt x="19764" y="21596"/>
                  </a:cubicBezTo>
                  <a:close/>
                  <a:moveTo>
                    <a:pt x="24182" y="26162"/>
                  </a:moveTo>
                  <a:cubicBezTo>
                    <a:pt x="24978" y="26162"/>
                    <a:pt x="26067" y="26763"/>
                    <a:pt x="25869" y="27630"/>
                  </a:cubicBezTo>
                  <a:cubicBezTo>
                    <a:pt x="25759" y="27880"/>
                    <a:pt x="25466" y="27993"/>
                    <a:pt x="25120" y="27993"/>
                  </a:cubicBezTo>
                  <a:cubicBezTo>
                    <a:pt x="24325" y="27993"/>
                    <a:pt x="23247" y="27401"/>
                    <a:pt x="23445" y="26521"/>
                  </a:cubicBezTo>
                  <a:cubicBezTo>
                    <a:pt x="23553" y="26273"/>
                    <a:pt x="23840" y="26162"/>
                    <a:pt x="24182" y="26162"/>
                  </a:cubicBezTo>
                  <a:close/>
                  <a:moveTo>
                    <a:pt x="25606" y="0"/>
                  </a:moveTo>
                  <a:cubicBezTo>
                    <a:pt x="22588" y="0"/>
                    <a:pt x="17675" y="4496"/>
                    <a:pt x="17900" y="6456"/>
                  </a:cubicBezTo>
                  <a:cubicBezTo>
                    <a:pt x="16987" y="8479"/>
                    <a:pt x="18562" y="15892"/>
                    <a:pt x="17553" y="15892"/>
                  </a:cubicBezTo>
                  <a:cubicBezTo>
                    <a:pt x="17250" y="15892"/>
                    <a:pt x="16715" y="15226"/>
                    <a:pt x="15811" y="13548"/>
                  </a:cubicBezTo>
                  <a:cubicBezTo>
                    <a:pt x="13644" y="6765"/>
                    <a:pt x="18519" y="3541"/>
                    <a:pt x="16894" y="2097"/>
                  </a:cubicBezTo>
                  <a:lnTo>
                    <a:pt x="16894" y="2097"/>
                  </a:lnTo>
                  <a:cubicBezTo>
                    <a:pt x="4927" y="6524"/>
                    <a:pt x="13981" y="20631"/>
                    <a:pt x="11457" y="20631"/>
                  </a:cubicBezTo>
                  <a:cubicBezTo>
                    <a:pt x="11408" y="20631"/>
                    <a:pt x="11355" y="20625"/>
                    <a:pt x="11297" y="20615"/>
                  </a:cubicBezTo>
                  <a:cubicBezTo>
                    <a:pt x="3844" y="16823"/>
                    <a:pt x="7919" y="10273"/>
                    <a:pt x="6268" y="9241"/>
                  </a:cubicBezTo>
                  <a:lnTo>
                    <a:pt x="6268" y="9241"/>
                  </a:lnTo>
                  <a:cubicBezTo>
                    <a:pt x="1780" y="9447"/>
                    <a:pt x="1" y="18345"/>
                    <a:pt x="1368" y="21131"/>
                  </a:cubicBezTo>
                  <a:cubicBezTo>
                    <a:pt x="2425" y="24225"/>
                    <a:pt x="5314" y="26727"/>
                    <a:pt x="8563" y="26933"/>
                  </a:cubicBezTo>
                  <a:cubicBezTo>
                    <a:pt x="6681" y="33304"/>
                    <a:pt x="11968" y="36295"/>
                    <a:pt x="13180" y="37095"/>
                  </a:cubicBezTo>
                  <a:cubicBezTo>
                    <a:pt x="16091" y="38759"/>
                    <a:pt x="18570" y="39338"/>
                    <a:pt x="20584" y="39338"/>
                  </a:cubicBezTo>
                  <a:cubicBezTo>
                    <a:pt x="22940" y="39338"/>
                    <a:pt x="24659" y="38544"/>
                    <a:pt x="25688" y="37766"/>
                  </a:cubicBezTo>
                  <a:cubicBezTo>
                    <a:pt x="27932" y="35831"/>
                    <a:pt x="26101" y="36167"/>
                    <a:pt x="21975" y="35702"/>
                  </a:cubicBezTo>
                  <a:cubicBezTo>
                    <a:pt x="17100" y="35522"/>
                    <a:pt x="14469" y="31086"/>
                    <a:pt x="15991" y="29616"/>
                  </a:cubicBezTo>
                  <a:cubicBezTo>
                    <a:pt x="16201" y="29582"/>
                    <a:pt x="16415" y="29566"/>
                    <a:pt x="16633" y="29566"/>
                  </a:cubicBezTo>
                  <a:cubicBezTo>
                    <a:pt x="19978" y="29566"/>
                    <a:pt x="24301" y="33264"/>
                    <a:pt x="28670" y="33264"/>
                  </a:cubicBezTo>
                  <a:cubicBezTo>
                    <a:pt x="29941" y="33264"/>
                    <a:pt x="31216" y="32951"/>
                    <a:pt x="32471" y="32143"/>
                  </a:cubicBezTo>
                  <a:cubicBezTo>
                    <a:pt x="34277" y="31215"/>
                    <a:pt x="38068" y="28558"/>
                    <a:pt x="36933" y="27759"/>
                  </a:cubicBezTo>
                  <a:lnTo>
                    <a:pt x="36933" y="27759"/>
                  </a:lnTo>
                  <a:cubicBezTo>
                    <a:pt x="35945" y="27884"/>
                    <a:pt x="34966" y="27947"/>
                    <a:pt x="34021" y="27947"/>
                  </a:cubicBezTo>
                  <a:cubicBezTo>
                    <a:pt x="29910" y="27947"/>
                    <a:pt x="26443" y="26752"/>
                    <a:pt x="25688" y="24277"/>
                  </a:cubicBezTo>
                  <a:cubicBezTo>
                    <a:pt x="25424" y="23442"/>
                    <a:pt x="25932" y="23157"/>
                    <a:pt x="26853" y="23157"/>
                  </a:cubicBezTo>
                  <a:cubicBezTo>
                    <a:pt x="28828" y="23157"/>
                    <a:pt x="32703" y="24465"/>
                    <a:pt x="34948" y="24465"/>
                  </a:cubicBezTo>
                  <a:cubicBezTo>
                    <a:pt x="35537" y="24465"/>
                    <a:pt x="36013" y="24375"/>
                    <a:pt x="36314" y="24148"/>
                  </a:cubicBezTo>
                  <a:cubicBezTo>
                    <a:pt x="38816" y="23606"/>
                    <a:pt x="43303" y="19274"/>
                    <a:pt x="41137" y="18500"/>
                  </a:cubicBezTo>
                  <a:lnTo>
                    <a:pt x="41137" y="18500"/>
                  </a:lnTo>
                  <a:cubicBezTo>
                    <a:pt x="39565" y="18986"/>
                    <a:pt x="37927" y="19194"/>
                    <a:pt x="36455" y="19194"/>
                  </a:cubicBezTo>
                  <a:cubicBezTo>
                    <a:pt x="32299" y="19194"/>
                    <a:pt x="29474" y="17531"/>
                    <a:pt x="33245" y="15740"/>
                  </a:cubicBezTo>
                  <a:cubicBezTo>
                    <a:pt x="36340" y="14554"/>
                    <a:pt x="40131" y="15818"/>
                    <a:pt x="42375" y="13006"/>
                  </a:cubicBezTo>
                  <a:cubicBezTo>
                    <a:pt x="43355" y="10453"/>
                    <a:pt x="44696" y="5966"/>
                    <a:pt x="43742" y="4109"/>
                  </a:cubicBezTo>
                  <a:cubicBezTo>
                    <a:pt x="41314" y="2858"/>
                    <a:pt x="38595" y="2047"/>
                    <a:pt x="36153" y="2047"/>
                  </a:cubicBezTo>
                  <a:cubicBezTo>
                    <a:pt x="32654" y="2047"/>
                    <a:pt x="29725" y="3712"/>
                    <a:pt x="29041" y="8132"/>
                  </a:cubicBezTo>
                  <a:cubicBezTo>
                    <a:pt x="28743" y="9270"/>
                    <a:pt x="28120" y="10152"/>
                    <a:pt x="27203" y="10152"/>
                  </a:cubicBezTo>
                  <a:cubicBezTo>
                    <a:pt x="26852" y="10152"/>
                    <a:pt x="26459" y="10023"/>
                    <a:pt x="26024" y="9731"/>
                  </a:cubicBezTo>
                  <a:cubicBezTo>
                    <a:pt x="23651" y="7100"/>
                    <a:pt x="26901" y="3851"/>
                    <a:pt x="27468" y="1065"/>
                  </a:cubicBezTo>
                  <a:cubicBezTo>
                    <a:pt x="27065" y="312"/>
                    <a:pt x="26401" y="0"/>
                    <a:pt x="256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1"/>
            <p:cNvSpPr/>
            <p:nvPr/>
          </p:nvSpPr>
          <p:spPr>
            <a:xfrm>
              <a:off x="4841875" y="3612075"/>
              <a:ext cx="811775" cy="761500"/>
            </a:xfrm>
            <a:custGeom>
              <a:avLst/>
              <a:gdLst/>
              <a:ahLst/>
              <a:cxnLst/>
              <a:rect l="l" t="t" r="r" b="b"/>
              <a:pathLst>
                <a:path w="32471" h="30460" extrusionOk="0">
                  <a:moveTo>
                    <a:pt x="21097" y="0"/>
                  </a:moveTo>
                  <a:lnTo>
                    <a:pt x="21097" y="0"/>
                  </a:lnTo>
                  <a:cubicBezTo>
                    <a:pt x="18312" y="4075"/>
                    <a:pt x="17873" y="9827"/>
                    <a:pt x="20014" y="14675"/>
                  </a:cubicBezTo>
                  <a:cubicBezTo>
                    <a:pt x="17796" y="15759"/>
                    <a:pt x="15114" y="17177"/>
                    <a:pt x="12663" y="18544"/>
                  </a:cubicBezTo>
                  <a:cubicBezTo>
                    <a:pt x="8614" y="14005"/>
                    <a:pt x="8589" y="9827"/>
                    <a:pt x="10007" y="4901"/>
                  </a:cubicBezTo>
                  <a:lnTo>
                    <a:pt x="10007" y="4901"/>
                  </a:lnTo>
                  <a:cubicBezTo>
                    <a:pt x="7841" y="9208"/>
                    <a:pt x="8924" y="14908"/>
                    <a:pt x="12457" y="18647"/>
                  </a:cubicBezTo>
                  <a:cubicBezTo>
                    <a:pt x="10884" y="19524"/>
                    <a:pt x="8769" y="20762"/>
                    <a:pt x="6912" y="21897"/>
                  </a:cubicBezTo>
                  <a:cubicBezTo>
                    <a:pt x="2192" y="20607"/>
                    <a:pt x="26" y="15217"/>
                    <a:pt x="464" y="10446"/>
                  </a:cubicBezTo>
                  <a:lnTo>
                    <a:pt x="464" y="10446"/>
                  </a:lnTo>
                  <a:cubicBezTo>
                    <a:pt x="0" y="10884"/>
                    <a:pt x="284" y="12096"/>
                    <a:pt x="258" y="13231"/>
                  </a:cubicBezTo>
                  <a:cubicBezTo>
                    <a:pt x="568" y="16739"/>
                    <a:pt x="2734" y="20891"/>
                    <a:pt x="6628" y="22052"/>
                  </a:cubicBezTo>
                  <a:cubicBezTo>
                    <a:pt x="6345" y="22464"/>
                    <a:pt x="4153" y="23135"/>
                    <a:pt x="4230" y="23805"/>
                  </a:cubicBezTo>
                  <a:cubicBezTo>
                    <a:pt x="4926" y="23367"/>
                    <a:pt x="6061" y="22671"/>
                    <a:pt x="7170" y="22000"/>
                  </a:cubicBezTo>
                  <a:lnTo>
                    <a:pt x="7170" y="22000"/>
                  </a:lnTo>
                  <a:cubicBezTo>
                    <a:pt x="5519" y="24527"/>
                    <a:pt x="6783" y="29840"/>
                    <a:pt x="9491" y="30459"/>
                  </a:cubicBezTo>
                  <a:cubicBezTo>
                    <a:pt x="5881" y="28138"/>
                    <a:pt x="5287" y="21819"/>
                    <a:pt x="10162" y="20220"/>
                  </a:cubicBezTo>
                  <a:cubicBezTo>
                    <a:pt x="14902" y="21989"/>
                    <a:pt x="18574" y="27881"/>
                    <a:pt x="24211" y="27881"/>
                  </a:cubicBezTo>
                  <a:cubicBezTo>
                    <a:pt x="24248" y="27881"/>
                    <a:pt x="24284" y="27881"/>
                    <a:pt x="24321" y="27880"/>
                  </a:cubicBezTo>
                  <a:cubicBezTo>
                    <a:pt x="18956" y="27236"/>
                    <a:pt x="15397" y="22438"/>
                    <a:pt x="10394" y="20091"/>
                  </a:cubicBezTo>
                  <a:cubicBezTo>
                    <a:pt x="13515" y="18286"/>
                    <a:pt x="16816" y="16507"/>
                    <a:pt x="20246" y="14804"/>
                  </a:cubicBezTo>
                  <a:lnTo>
                    <a:pt x="21871" y="14005"/>
                  </a:lnTo>
                  <a:cubicBezTo>
                    <a:pt x="24118" y="15173"/>
                    <a:pt x="27476" y="18015"/>
                    <a:pt x="30159" y="18015"/>
                  </a:cubicBezTo>
                  <a:cubicBezTo>
                    <a:pt x="30617" y="18015"/>
                    <a:pt x="31055" y="17932"/>
                    <a:pt x="31465" y="17745"/>
                  </a:cubicBezTo>
                  <a:lnTo>
                    <a:pt x="31465" y="17745"/>
                  </a:lnTo>
                  <a:cubicBezTo>
                    <a:pt x="31199" y="17778"/>
                    <a:pt x="30936" y="17794"/>
                    <a:pt x="30677" y="17794"/>
                  </a:cubicBezTo>
                  <a:cubicBezTo>
                    <a:pt x="27570" y="17794"/>
                    <a:pt x="24936" y="15495"/>
                    <a:pt x="22103" y="13876"/>
                  </a:cubicBezTo>
                  <a:cubicBezTo>
                    <a:pt x="25224" y="12380"/>
                    <a:pt x="31671" y="9053"/>
                    <a:pt x="32471" y="6061"/>
                  </a:cubicBezTo>
                  <a:lnTo>
                    <a:pt x="32471" y="6061"/>
                  </a:lnTo>
                  <a:cubicBezTo>
                    <a:pt x="31052" y="8176"/>
                    <a:pt x="28912" y="9904"/>
                    <a:pt x="26539" y="11297"/>
                  </a:cubicBezTo>
                  <a:cubicBezTo>
                    <a:pt x="25966" y="10495"/>
                    <a:pt x="28283" y="4708"/>
                    <a:pt x="28085" y="4708"/>
                  </a:cubicBezTo>
                  <a:cubicBezTo>
                    <a:pt x="28060" y="4708"/>
                    <a:pt x="27995" y="4799"/>
                    <a:pt x="27880" y="5004"/>
                  </a:cubicBezTo>
                  <a:cubicBezTo>
                    <a:pt x="24037" y="12432"/>
                    <a:pt x="30201" y="9904"/>
                    <a:pt x="20194" y="14572"/>
                  </a:cubicBezTo>
                  <a:cubicBezTo>
                    <a:pt x="17770" y="9208"/>
                    <a:pt x="19034" y="4256"/>
                    <a:pt x="210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32"/>
          <p:cNvSpPr/>
          <p:nvPr/>
        </p:nvSpPr>
        <p:spPr>
          <a:xfrm>
            <a:off x="-414566" y="1260425"/>
            <a:ext cx="1462812" cy="1981570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0" name="Google Shape;900;p32"/>
          <p:cNvGrpSpPr/>
          <p:nvPr/>
        </p:nvGrpSpPr>
        <p:grpSpPr>
          <a:xfrm rot="10800000">
            <a:off x="7292228" y="-173074"/>
            <a:ext cx="1019360" cy="856312"/>
            <a:chOff x="4649450" y="3501085"/>
            <a:chExt cx="1170736" cy="983475"/>
          </a:xfrm>
        </p:grpSpPr>
        <p:sp>
          <p:nvSpPr>
            <p:cNvPr id="901" name="Google Shape;901;p32"/>
            <p:cNvSpPr/>
            <p:nvPr/>
          </p:nvSpPr>
          <p:spPr>
            <a:xfrm>
              <a:off x="4649450" y="4150450"/>
              <a:ext cx="456475" cy="168275"/>
            </a:xfrm>
            <a:custGeom>
              <a:avLst/>
              <a:gdLst/>
              <a:ahLst/>
              <a:cxnLst/>
              <a:rect l="l" t="t" r="r" b="b"/>
              <a:pathLst>
                <a:path w="18259" h="6731" extrusionOk="0">
                  <a:moveTo>
                    <a:pt x="14506" y="1"/>
                  </a:moveTo>
                  <a:lnTo>
                    <a:pt x="14454" y="52"/>
                  </a:lnTo>
                  <a:cubicBezTo>
                    <a:pt x="10483" y="3121"/>
                    <a:pt x="5815" y="5107"/>
                    <a:pt x="888" y="5855"/>
                  </a:cubicBezTo>
                  <a:cubicBezTo>
                    <a:pt x="21" y="6472"/>
                    <a:pt x="0" y="6730"/>
                    <a:pt x="534" y="6730"/>
                  </a:cubicBezTo>
                  <a:cubicBezTo>
                    <a:pt x="3080" y="6730"/>
                    <a:pt x="18259" y="854"/>
                    <a:pt x="145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2"/>
            <p:cNvSpPr/>
            <p:nvPr/>
          </p:nvSpPr>
          <p:spPr>
            <a:xfrm>
              <a:off x="4702761" y="3501085"/>
              <a:ext cx="1117425" cy="983475"/>
            </a:xfrm>
            <a:custGeom>
              <a:avLst/>
              <a:gdLst/>
              <a:ahLst/>
              <a:cxnLst/>
              <a:rect l="l" t="t" r="r" b="b"/>
              <a:pathLst>
                <a:path w="44697" h="39339" extrusionOk="0">
                  <a:moveTo>
                    <a:pt x="36379" y="5979"/>
                  </a:moveTo>
                  <a:cubicBezTo>
                    <a:pt x="37626" y="5979"/>
                    <a:pt x="37864" y="7555"/>
                    <a:pt x="35747" y="9035"/>
                  </a:cubicBezTo>
                  <a:cubicBezTo>
                    <a:pt x="35259" y="9350"/>
                    <a:pt x="34824" y="9486"/>
                    <a:pt x="34473" y="9486"/>
                  </a:cubicBezTo>
                  <a:cubicBezTo>
                    <a:pt x="33357" y="9486"/>
                    <a:pt x="33082" y="8112"/>
                    <a:pt x="34612" y="6739"/>
                  </a:cubicBezTo>
                  <a:cubicBezTo>
                    <a:pt x="35297" y="6203"/>
                    <a:pt x="35910" y="5979"/>
                    <a:pt x="36379" y="5979"/>
                  </a:cubicBezTo>
                  <a:close/>
                  <a:moveTo>
                    <a:pt x="21172" y="10001"/>
                  </a:moveTo>
                  <a:cubicBezTo>
                    <a:pt x="21224" y="10001"/>
                    <a:pt x="21276" y="10006"/>
                    <a:pt x="21330" y="10015"/>
                  </a:cubicBezTo>
                  <a:cubicBezTo>
                    <a:pt x="22725" y="10339"/>
                    <a:pt x="21930" y="14441"/>
                    <a:pt x="20363" y="14441"/>
                  </a:cubicBezTo>
                  <a:cubicBezTo>
                    <a:pt x="20308" y="14441"/>
                    <a:pt x="20252" y="14435"/>
                    <a:pt x="20195" y="14425"/>
                  </a:cubicBezTo>
                  <a:cubicBezTo>
                    <a:pt x="18771" y="14125"/>
                    <a:pt x="19573" y="10001"/>
                    <a:pt x="21172" y="10001"/>
                  </a:cubicBezTo>
                  <a:close/>
                  <a:moveTo>
                    <a:pt x="19764" y="21596"/>
                  </a:moveTo>
                  <a:cubicBezTo>
                    <a:pt x="20187" y="21596"/>
                    <a:pt x="20679" y="21690"/>
                    <a:pt x="21227" y="21904"/>
                  </a:cubicBezTo>
                  <a:cubicBezTo>
                    <a:pt x="23760" y="23171"/>
                    <a:pt x="23321" y="25199"/>
                    <a:pt x="21380" y="25199"/>
                  </a:cubicBezTo>
                  <a:cubicBezTo>
                    <a:pt x="20950" y="25199"/>
                    <a:pt x="20447" y="25099"/>
                    <a:pt x="19885" y="24870"/>
                  </a:cubicBezTo>
                  <a:cubicBezTo>
                    <a:pt x="17338" y="23618"/>
                    <a:pt x="17796" y="21596"/>
                    <a:pt x="19764" y="21596"/>
                  </a:cubicBezTo>
                  <a:close/>
                  <a:moveTo>
                    <a:pt x="24182" y="26162"/>
                  </a:moveTo>
                  <a:cubicBezTo>
                    <a:pt x="24978" y="26162"/>
                    <a:pt x="26067" y="26763"/>
                    <a:pt x="25869" y="27630"/>
                  </a:cubicBezTo>
                  <a:cubicBezTo>
                    <a:pt x="25759" y="27880"/>
                    <a:pt x="25466" y="27993"/>
                    <a:pt x="25120" y="27993"/>
                  </a:cubicBezTo>
                  <a:cubicBezTo>
                    <a:pt x="24325" y="27993"/>
                    <a:pt x="23247" y="27401"/>
                    <a:pt x="23445" y="26521"/>
                  </a:cubicBezTo>
                  <a:cubicBezTo>
                    <a:pt x="23553" y="26273"/>
                    <a:pt x="23840" y="26162"/>
                    <a:pt x="24182" y="26162"/>
                  </a:cubicBezTo>
                  <a:close/>
                  <a:moveTo>
                    <a:pt x="25606" y="0"/>
                  </a:moveTo>
                  <a:cubicBezTo>
                    <a:pt x="22588" y="0"/>
                    <a:pt x="17675" y="4496"/>
                    <a:pt x="17900" y="6456"/>
                  </a:cubicBezTo>
                  <a:cubicBezTo>
                    <a:pt x="16987" y="8479"/>
                    <a:pt x="18562" y="15892"/>
                    <a:pt x="17553" y="15892"/>
                  </a:cubicBezTo>
                  <a:cubicBezTo>
                    <a:pt x="17250" y="15892"/>
                    <a:pt x="16715" y="15226"/>
                    <a:pt x="15811" y="13548"/>
                  </a:cubicBezTo>
                  <a:cubicBezTo>
                    <a:pt x="13644" y="6765"/>
                    <a:pt x="18519" y="3541"/>
                    <a:pt x="16894" y="2097"/>
                  </a:cubicBezTo>
                  <a:lnTo>
                    <a:pt x="16894" y="2097"/>
                  </a:lnTo>
                  <a:cubicBezTo>
                    <a:pt x="4927" y="6524"/>
                    <a:pt x="13981" y="20631"/>
                    <a:pt x="11457" y="20631"/>
                  </a:cubicBezTo>
                  <a:cubicBezTo>
                    <a:pt x="11408" y="20631"/>
                    <a:pt x="11355" y="20625"/>
                    <a:pt x="11297" y="20615"/>
                  </a:cubicBezTo>
                  <a:cubicBezTo>
                    <a:pt x="3844" y="16823"/>
                    <a:pt x="7919" y="10273"/>
                    <a:pt x="6268" y="9241"/>
                  </a:cubicBezTo>
                  <a:lnTo>
                    <a:pt x="6268" y="9241"/>
                  </a:lnTo>
                  <a:cubicBezTo>
                    <a:pt x="1780" y="9447"/>
                    <a:pt x="1" y="18345"/>
                    <a:pt x="1368" y="21131"/>
                  </a:cubicBezTo>
                  <a:cubicBezTo>
                    <a:pt x="2425" y="24225"/>
                    <a:pt x="5314" y="26727"/>
                    <a:pt x="8563" y="26933"/>
                  </a:cubicBezTo>
                  <a:cubicBezTo>
                    <a:pt x="6681" y="33304"/>
                    <a:pt x="11968" y="36295"/>
                    <a:pt x="13180" y="37095"/>
                  </a:cubicBezTo>
                  <a:cubicBezTo>
                    <a:pt x="16091" y="38759"/>
                    <a:pt x="18570" y="39338"/>
                    <a:pt x="20584" y="39338"/>
                  </a:cubicBezTo>
                  <a:cubicBezTo>
                    <a:pt x="22940" y="39338"/>
                    <a:pt x="24659" y="38544"/>
                    <a:pt x="25688" y="37766"/>
                  </a:cubicBezTo>
                  <a:cubicBezTo>
                    <a:pt x="27932" y="35831"/>
                    <a:pt x="26101" y="36167"/>
                    <a:pt x="21975" y="35702"/>
                  </a:cubicBezTo>
                  <a:cubicBezTo>
                    <a:pt x="17100" y="35522"/>
                    <a:pt x="14469" y="31086"/>
                    <a:pt x="15991" y="29616"/>
                  </a:cubicBezTo>
                  <a:cubicBezTo>
                    <a:pt x="16201" y="29582"/>
                    <a:pt x="16415" y="29566"/>
                    <a:pt x="16633" y="29566"/>
                  </a:cubicBezTo>
                  <a:cubicBezTo>
                    <a:pt x="19978" y="29566"/>
                    <a:pt x="24301" y="33264"/>
                    <a:pt x="28670" y="33264"/>
                  </a:cubicBezTo>
                  <a:cubicBezTo>
                    <a:pt x="29941" y="33264"/>
                    <a:pt x="31216" y="32951"/>
                    <a:pt x="32471" y="32143"/>
                  </a:cubicBezTo>
                  <a:cubicBezTo>
                    <a:pt x="34277" y="31215"/>
                    <a:pt x="38068" y="28558"/>
                    <a:pt x="36933" y="27759"/>
                  </a:cubicBezTo>
                  <a:lnTo>
                    <a:pt x="36933" y="27759"/>
                  </a:lnTo>
                  <a:cubicBezTo>
                    <a:pt x="35945" y="27884"/>
                    <a:pt x="34966" y="27947"/>
                    <a:pt x="34021" y="27947"/>
                  </a:cubicBezTo>
                  <a:cubicBezTo>
                    <a:pt x="29910" y="27947"/>
                    <a:pt x="26443" y="26752"/>
                    <a:pt x="25688" y="24277"/>
                  </a:cubicBezTo>
                  <a:cubicBezTo>
                    <a:pt x="25424" y="23442"/>
                    <a:pt x="25932" y="23157"/>
                    <a:pt x="26853" y="23157"/>
                  </a:cubicBezTo>
                  <a:cubicBezTo>
                    <a:pt x="28828" y="23157"/>
                    <a:pt x="32703" y="24465"/>
                    <a:pt x="34948" y="24465"/>
                  </a:cubicBezTo>
                  <a:cubicBezTo>
                    <a:pt x="35537" y="24465"/>
                    <a:pt x="36013" y="24375"/>
                    <a:pt x="36314" y="24148"/>
                  </a:cubicBezTo>
                  <a:cubicBezTo>
                    <a:pt x="38816" y="23606"/>
                    <a:pt x="43303" y="19274"/>
                    <a:pt x="41137" y="18500"/>
                  </a:cubicBezTo>
                  <a:lnTo>
                    <a:pt x="41137" y="18500"/>
                  </a:lnTo>
                  <a:cubicBezTo>
                    <a:pt x="39565" y="18986"/>
                    <a:pt x="37927" y="19194"/>
                    <a:pt x="36455" y="19194"/>
                  </a:cubicBezTo>
                  <a:cubicBezTo>
                    <a:pt x="32299" y="19194"/>
                    <a:pt x="29474" y="17531"/>
                    <a:pt x="33245" y="15740"/>
                  </a:cubicBezTo>
                  <a:cubicBezTo>
                    <a:pt x="36340" y="14554"/>
                    <a:pt x="40131" y="15818"/>
                    <a:pt x="42375" y="13006"/>
                  </a:cubicBezTo>
                  <a:cubicBezTo>
                    <a:pt x="43355" y="10453"/>
                    <a:pt x="44696" y="5966"/>
                    <a:pt x="43742" y="4109"/>
                  </a:cubicBezTo>
                  <a:cubicBezTo>
                    <a:pt x="41314" y="2858"/>
                    <a:pt x="38595" y="2047"/>
                    <a:pt x="36153" y="2047"/>
                  </a:cubicBezTo>
                  <a:cubicBezTo>
                    <a:pt x="32654" y="2047"/>
                    <a:pt x="29725" y="3712"/>
                    <a:pt x="29041" y="8132"/>
                  </a:cubicBezTo>
                  <a:cubicBezTo>
                    <a:pt x="28743" y="9270"/>
                    <a:pt x="28120" y="10152"/>
                    <a:pt x="27203" y="10152"/>
                  </a:cubicBezTo>
                  <a:cubicBezTo>
                    <a:pt x="26852" y="10152"/>
                    <a:pt x="26459" y="10023"/>
                    <a:pt x="26024" y="9731"/>
                  </a:cubicBezTo>
                  <a:cubicBezTo>
                    <a:pt x="23651" y="7100"/>
                    <a:pt x="26901" y="3851"/>
                    <a:pt x="27468" y="1065"/>
                  </a:cubicBezTo>
                  <a:cubicBezTo>
                    <a:pt x="27065" y="312"/>
                    <a:pt x="26401" y="0"/>
                    <a:pt x="256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2"/>
            <p:cNvSpPr/>
            <p:nvPr/>
          </p:nvSpPr>
          <p:spPr>
            <a:xfrm>
              <a:off x="4841875" y="3612075"/>
              <a:ext cx="811775" cy="761500"/>
            </a:xfrm>
            <a:custGeom>
              <a:avLst/>
              <a:gdLst/>
              <a:ahLst/>
              <a:cxnLst/>
              <a:rect l="l" t="t" r="r" b="b"/>
              <a:pathLst>
                <a:path w="32471" h="30460" extrusionOk="0">
                  <a:moveTo>
                    <a:pt x="21097" y="0"/>
                  </a:moveTo>
                  <a:lnTo>
                    <a:pt x="21097" y="0"/>
                  </a:lnTo>
                  <a:cubicBezTo>
                    <a:pt x="18312" y="4075"/>
                    <a:pt x="17873" y="9827"/>
                    <a:pt x="20014" y="14675"/>
                  </a:cubicBezTo>
                  <a:cubicBezTo>
                    <a:pt x="17796" y="15759"/>
                    <a:pt x="15114" y="17177"/>
                    <a:pt x="12663" y="18544"/>
                  </a:cubicBezTo>
                  <a:cubicBezTo>
                    <a:pt x="8614" y="14005"/>
                    <a:pt x="8589" y="9827"/>
                    <a:pt x="10007" y="4901"/>
                  </a:cubicBezTo>
                  <a:lnTo>
                    <a:pt x="10007" y="4901"/>
                  </a:lnTo>
                  <a:cubicBezTo>
                    <a:pt x="7841" y="9208"/>
                    <a:pt x="8924" y="14908"/>
                    <a:pt x="12457" y="18647"/>
                  </a:cubicBezTo>
                  <a:cubicBezTo>
                    <a:pt x="10884" y="19524"/>
                    <a:pt x="8769" y="20762"/>
                    <a:pt x="6912" y="21897"/>
                  </a:cubicBezTo>
                  <a:cubicBezTo>
                    <a:pt x="2192" y="20607"/>
                    <a:pt x="26" y="15217"/>
                    <a:pt x="464" y="10446"/>
                  </a:cubicBezTo>
                  <a:lnTo>
                    <a:pt x="464" y="10446"/>
                  </a:lnTo>
                  <a:cubicBezTo>
                    <a:pt x="0" y="10884"/>
                    <a:pt x="284" y="12096"/>
                    <a:pt x="258" y="13231"/>
                  </a:cubicBezTo>
                  <a:cubicBezTo>
                    <a:pt x="568" y="16739"/>
                    <a:pt x="2734" y="20891"/>
                    <a:pt x="6628" y="22052"/>
                  </a:cubicBezTo>
                  <a:cubicBezTo>
                    <a:pt x="6345" y="22464"/>
                    <a:pt x="4153" y="23135"/>
                    <a:pt x="4230" y="23805"/>
                  </a:cubicBezTo>
                  <a:cubicBezTo>
                    <a:pt x="4926" y="23367"/>
                    <a:pt x="6061" y="22671"/>
                    <a:pt x="7170" y="22000"/>
                  </a:cubicBezTo>
                  <a:lnTo>
                    <a:pt x="7170" y="22000"/>
                  </a:lnTo>
                  <a:cubicBezTo>
                    <a:pt x="5519" y="24527"/>
                    <a:pt x="6783" y="29840"/>
                    <a:pt x="9491" y="30459"/>
                  </a:cubicBezTo>
                  <a:cubicBezTo>
                    <a:pt x="5881" y="28138"/>
                    <a:pt x="5287" y="21819"/>
                    <a:pt x="10162" y="20220"/>
                  </a:cubicBezTo>
                  <a:cubicBezTo>
                    <a:pt x="14902" y="21989"/>
                    <a:pt x="18574" y="27881"/>
                    <a:pt x="24211" y="27881"/>
                  </a:cubicBezTo>
                  <a:cubicBezTo>
                    <a:pt x="24248" y="27881"/>
                    <a:pt x="24284" y="27881"/>
                    <a:pt x="24321" y="27880"/>
                  </a:cubicBezTo>
                  <a:cubicBezTo>
                    <a:pt x="18956" y="27236"/>
                    <a:pt x="15397" y="22438"/>
                    <a:pt x="10394" y="20091"/>
                  </a:cubicBezTo>
                  <a:cubicBezTo>
                    <a:pt x="13515" y="18286"/>
                    <a:pt x="16816" y="16507"/>
                    <a:pt x="20246" y="14804"/>
                  </a:cubicBezTo>
                  <a:lnTo>
                    <a:pt x="21871" y="14005"/>
                  </a:lnTo>
                  <a:cubicBezTo>
                    <a:pt x="24118" y="15173"/>
                    <a:pt x="27476" y="18015"/>
                    <a:pt x="30159" y="18015"/>
                  </a:cubicBezTo>
                  <a:cubicBezTo>
                    <a:pt x="30617" y="18015"/>
                    <a:pt x="31055" y="17932"/>
                    <a:pt x="31465" y="17745"/>
                  </a:cubicBezTo>
                  <a:lnTo>
                    <a:pt x="31465" y="17745"/>
                  </a:lnTo>
                  <a:cubicBezTo>
                    <a:pt x="31199" y="17778"/>
                    <a:pt x="30936" y="17794"/>
                    <a:pt x="30677" y="17794"/>
                  </a:cubicBezTo>
                  <a:cubicBezTo>
                    <a:pt x="27570" y="17794"/>
                    <a:pt x="24936" y="15495"/>
                    <a:pt x="22103" y="13876"/>
                  </a:cubicBezTo>
                  <a:cubicBezTo>
                    <a:pt x="25224" y="12380"/>
                    <a:pt x="31671" y="9053"/>
                    <a:pt x="32471" y="6061"/>
                  </a:cubicBezTo>
                  <a:lnTo>
                    <a:pt x="32471" y="6061"/>
                  </a:lnTo>
                  <a:cubicBezTo>
                    <a:pt x="31052" y="8176"/>
                    <a:pt x="28912" y="9904"/>
                    <a:pt x="26539" y="11297"/>
                  </a:cubicBezTo>
                  <a:cubicBezTo>
                    <a:pt x="25966" y="10495"/>
                    <a:pt x="28283" y="4708"/>
                    <a:pt x="28085" y="4708"/>
                  </a:cubicBezTo>
                  <a:cubicBezTo>
                    <a:pt x="28060" y="4708"/>
                    <a:pt x="27995" y="4799"/>
                    <a:pt x="27880" y="5004"/>
                  </a:cubicBezTo>
                  <a:cubicBezTo>
                    <a:pt x="24037" y="12432"/>
                    <a:pt x="30201" y="9904"/>
                    <a:pt x="20194" y="14572"/>
                  </a:cubicBezTo>
                  <a:cubicBezTo>
                    <a:pt x="17770" y="9208"/>
                    <a:pt x="19034" y="4256"/>
                    <a:pt x="210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4" name="Google Shape;904;p32"/>
          <p:cNvGrpSpPr/>
          <p:nvPr/>
        </p:nvGrpSpPr>
        <p:grpSpPr>
          <a:xfrm>
            <a:off x="-786934" y="2796990"/>
            <a:ext cx="1694575" cy="1361523"/>
            <a:chOff x="4649450" y="3527425"/>
            <a:chExt cx="1224050" cy="983475"/>
          </a:xfrm>
        </p:grpSpPr>
        <p:sp>
          <p:nvSpPr>
            <p:cNvPr id="905" name="Google Shape;905;p32"/>
            <p:cNvSpPr/>
            <p:nvPr/>
          </p:nvSpPr>
          <p:spPr>
            <a:xfrm>
              <a:off x="4649450" y="4150450"/>
              <a:ext cx="456475" cy="168275"/>
            </a:xfrm>
            <a:custGeom>
              <a:avLst/>
              <a:gdLst/>
              <a:ahLst/>
              <a:cxnLst/>
              <a:rect l="l" t="t" r="r" b="b"/>
              <a:pathLst>
                <a:path w="18259" h="6731" extrusionOk="0">
                  <a:moveTo>
                    <a:pt x="14506" y="1"/>
                  </a:moveTo>
                  <a:lnTo>
                    <a:pt x="14454" y="52"/>
                  </a:lnTo>
                  <a:cubicBezTo>
                    <a:pt x="10483" y="3121"/>
                    <a:pt x="5815" y="5107"/>
                    <a:pt x="888" y="5855"/>
                  </a:cubicBezTo>
                  <a:cubicBezTo>
                    <a:pt x="21" y="6472"/>
                    <a:pt x="0" y="6730"/>
                    <a:pt x="534" y="6730"/>
                  </a:cubicBezTo>
                  <a:cubicBezTo>
                    <a:pt x="3080" y="6730"/>
                    <a:pt x="18259" y="854"/>
                    <a:pt x="145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2"/>
            <p:cNvSpPr/>
            <p:nvPr/>
          </p:nvSpPr>
          <p:spPr>
            <a:xfrm>
              <a:off x="4756075" y="3527425"/>
              <a:ext cx="1117425" cy="983475"/>
            </a:xfrm>
            <a:custGeom>
              <a:avLst/>
              <a:gdLst/>
              <a:ahLst/>
              <a:cxnLst/>
              <a:rect l="l" t="t" r="r" b="b"/>
              <a:pathLst>
                <a:path w="44697" h="39339" extrusionOk="0">
                  <a:moveTo>
                    <a:pt x="36379" y="5979"/>
                  </a:moveTo>
                  <a:cubicBezTo>
                    <a:pt x="37626" y="5979"/>
                    <a:pt x="37864" y="7555"/>
                    <a:pt x="35747" y="9035"/>
                  </a:cubicBezTo>
                  <a:cubicBezTo>
                    <a:pt x="35259" y="9350"/>
                    <a:pt x="34824" y="9486"/>
                    <a:pt x="34473" y="9486"/>
                  </a:cubicBezTo>
                  <a:cubicBezTo>
                    <a:pt x="33357" y="9486"/>
                    <a:pt x="33082" y="8112"/>
                    <a:pt x="34612" y="6739"/>
                  </a:cubicBezTo>
                  <a:cubicBezTo>
                    <a:pt x="35297" y="6203"/>
                    <a:pt x="35910" y="5979"/>
                    <a:pt x="36379" y="5979"/>
                  </a:cubicBezTo>
                  <a:close/>
                  <a:moveTo>
                    <a:pt x="21172" y="10001"/>
                  </a:moveTo>
                  <a:cubicBezTo>
                    <a:pt x="21224" y="10001"/>
                    <a:pt x="21276" y="10006"/>
                    <a:pt x="21330" y="10015"/>
                  </a:cubicBezTo>
                  <a:cubicBezTo>
                    <a:pt x="22725" y="10339"/>
                    <a:pt x="21930" y="14441"/>
                    <a:pt x="20363" y="14441"/>
                  </a:cubicBezTo>
                  <a:cubicBezTo>
                    <a:pt x="20308" y="14441"/>
                    <a:pt x="20252" y="14435"/>
                    <a:pt x="20195" y="14425"/>
                  </a:cubicBezTo>
                  <a:cubicBezTo>
                    <a:pt x="18771" y="14125"/>
                    <a:pt x="19573" y="10001"/>
                    <a:pt x="21172" y="10001"/>
                  </a:cubicBezTo>
                  <a:close/>
                  <a:moveTo>
                    <a:pt x="19764" y="21596"/>
                  </a:moveTo>
                  <a:cubicBezTo>
                    <a:pt x="20187" y="21596"/>
                    <a:pt x="20679" y="21690"/>
                    <a:pt x="21227" y="21904"/>
                  </a:cubicBezTo>
                  <a:cubicBezTo>
                    <a:pt x="23760" y="23171"/>
                    <a:pt x="23321" y="25199"/>
                    <a:pt x="21380" y="25199"/>
                  </a:cubicBezTo>
                  <a:cubicBezTo>
                    <a:pt x="20950" y="25199"/>
                    <a:pt x="20447" y="25099"/>
                    <a:pt x="19885" y="24870"/>
                  </a:cubicBezTo>
                  <a:cubicBezTo>
                    <a:pt x="17338" y="23618"/>
                    <a:pt x="17796" y="21596"/>
                    <a:pt x="19764" y="21596"/>
                  </a:cubicBezTo>
                  <a:close/>
                  <a:moveTo>
                    <a:pt x="24182" y="26162"/>
                  </a:moveTo>
                  <a:cubicBezTo>
                    <a:pt x="24978" y="26162"/>
                    <a:pt x="26067" y="26763"/>
                    <a:pt x="25869" y="27630"/>
                  </a:cubicBezTo>
                  <a:cubicBezTo>
                    <a:pt x="25759" y="27880"/>
                    <a:pt x="25466" y="27993"/>
                    <a:pt x="25120" y="27993"/>
                  </a:cubicBezTo>
                  <a:cubicBezTo>
                    <a:pt x="24325" y="27993"/>
                    <a:pt x="23247" y="27401"/>
                    <a:pt x="23445" y="26521"/>
                  </a:cubicBezTo>
                  <a:cubicBezTo>
                    <a:pt x="23553" y="26273"/>
                    <a:pt x="23840" y="26162"/>
                    <a:pt x="24182" y="26162"/>
                  </a:cubicBezTo>
                  <a:close/>
                  <a:moveTo>
                    <a:pt x="25606" y="0"/>
                  </a:moveTo>
                  <a:cubicBezTo>
                    <a:pt x="22588" y="0"/>
                    <a:pt x="17675" y="4496"/>
                    <a:pt x="17900" y="6456"/>
                  </a:cubicBezTo>
                  <a:cubicBezTo>
                    <a:pt x="16987" y="8479"/>
                    <a:pt x="18562" y="15892"/>
                    <a:pt x="17553" y="15892"/>
                  </a:cubicBezTo>
                  <a:cubicBezTo>
                    <a:pt x="17250" y="15892"/>
                    <a:pt x="16715" y="15226"/>
                    <a:pt x="15811" y="13548"/>
                  </a:cubicBezTo>
                  <a:cubicBezTo>
                    <a:pt x="13644" y="6765"/>
                    <a:pt x="18519" y="3541"/>
                    <a:pt x="16894" y="2097"/>
                  </a:cubicBezTo>
                  <a:lnTo>
                    <a:pt x="16894" y="2097"/>
                  </a:lnTo>
                  <a:cubicBezTo>
                    <a:pt x="4927" y="6524"/>
                    <a:pt x="13981" y="20631"/>
                    <a:pt x="11457" y="20631"/>
                  </a:cubicBezTo>
                  <a:cubicBezTo>
                    <a:pt x="11408" y="20631"/>
                    <a:pt x="11355" y="20625"/>
                    <a:pt x="11297" y="20615"/>
                  </a:cubicBezTo>
                  <a:cubicBezTo>
                    <a:pt x="3844" y="16823"/>
                    <a:pt x="7919" y="10273"/>
                    <a:pt x="6268" y="9241"/>
                  </a:cubicBezTo>
                  <a:lnTo>
                    <a:pt x="6268" y="9241"/>
                  </a:lnTo>
                  <a:cubicBezTo>
                    <a:pt x="1780" y="9447"/>
                    <a:pt x="1" y="18345"/>
                    <a:pt x="1368" y="21131"/>
                  </a:cubicBezTo>
                  <a:cubicBezTo>
                    <a:pt x="2425" y="24225"/>
                    <a:pt x="5314" y="26727"/>
                    <a:pt x="8563" y="26933"/>
                  </a:cubicBezTo>
                  <a:cubicBezTo>
                    <a:pt x="6681" y="33304"/>
                    <a:pt x="11968" y="36295"/>
                    <a:pt x="13180" y="37095"/>
                  </a:cubicBezTo>
                  <a:cubicBezTo>
                    <a:pt x="16091" y="38759"/>
                    <a:pt x="18570" y="39338"/>
                    <a:pt x="20584" y="39338"/>
                  </a:cubicBezTo>
                  <a:cubicBezTo>
                    <a:pt x="22940" y="39338"/>
                    <a:pt x="24659" y="38544"/>
                    <a:pt x="25688" y="37766"/>
                  </a:cubicBezTo>
                  <a:cubicBezTo>
                    <a:pt x="27932" y="35831"/>
                    <a:pt x="26101" y="36167"/>
                    <a:pt x="21975" y="35702"/>
                  </a:cubicBezTo>
                  <a:cubicBezTo>
                    <a:pt x="17100" y="35522"/>
                    <a:pt x="14469" y="31086"/>
                    <a:pt x="15991" y="29616"/>
                  </a:cubicBezTo>
                  <a:cubicBezTo>
                    <a:pt x="16201" y="29582"/>
                    <a:pt x="16415" y="29566"/>
                    <a:pt x="16633" y="29566"/>
                  </a:cubicBezTo>
                  <a:cubicBezTo>
                    <a:pt x="19978" y="29566"/>
                    <a:pt x="24301" y="33264"/>
                    <a:pt x="28670" y="33264"/>
                  </a:cubicBezTo>
                  <a:cubicBezTo>
                    <a:pt x="29941" y="33264"/>
                    <a:pt x="31216" y="32951"/>
                    <a:pt x="32471" y="32143"/>
                  </a:cubicBezTo>
                  <a:cubicBezTo>
                    <a:pt x="34277" y="31215"/>
                    <a:pt x="38068" y="28558"/>
                    <a:pt x="36933" y="27759"/>
                  </a:cubicBezTo>
                  <a:lnTo>
                    <a:pt x="36933" y="27759"/>
                  </a:lnTo>
                  <a:cubicBezTo>
                    <a:pt x="35945" y="27884"/>
                    <a:pt x="34966" y="27947"/>
                    <a:pt x="34021" y="27947"/>
                  </a:cubicBezTo>
                  <a:cubicBezTo>
                    <a:pt x="29910" y="27947"/>
                    <a:pt x="26443" y="26752"/>
                    <a:pt x="25688" y="24277"/>
                  </a:cubicBezTo>
                  <a:cubicBezTo>
                    <a:pt x="25424" y="23442"/>
                    <a:pt x="25932" y="23157"/>
                    <a:pt x="26853" y="23157"/>
                  </a:cubicBezTo>
                  <a:cubicBezTo>
                    <a:pt x="28828" y="23157"/>
                    <a:pt x="32703" y="24465"/>
                    <a:pt x="34948" y="24465"/>
                  </a:cubicBezTo>
                  <a:cubicBezTo>
                    <a:pt x="35537" y="24465"/>
                    <a:pt x="36013" y="24375"/>
                    <a:pt x="36314" y="24148"/>
                  </a:cubicBezTo>
                  <a:cubicBezTo>
                    <a:pt x="38816" y="23606"/>
                    <a:pt x="43303" y="19274"/>
                    <a:pt x="41137" y="18500"/>
                  </a:cubicBezTo>
                  <a:lnTo>
                    <a:pt x="41137" y="18500"/>
                  </a:lnTo>
                  <a:cubicBezTo>
                    <a:pt x="39565" y="18986"/>
                    <a:pt x="37927" y="19194"/>
                    <a:pt x="36455" y="19194"/>
                  </a:cubicBezTo>
                  <a:cubicBezTo>
                    <a:pt x="32299" y="19194"/>
                    <a:pt x="29474" y="17531"/>
                    <a:pt x="33245" y="15740"/>
                  </a:cubicBezTo>
                  <a:cubicBezTo>
                    <a:pt x="36340" y="14554"/>
                    <a:pt x="40131" y="15818"/>
                    <a:pt x="42375" y="13006"/>
                  </a:cubicBezTo>
                  <a:cubicBezTo>
                    <a:pt x="43355" y="10453"/>
                    <a:pt x="44696" y="5966"/>
                    <a:pt x="43742" y="4109"/>
                  </a:cubicBezTo>
                  <a:cubicBezTo>
                    <a:pt x="41314" y="2858"/>
                    <a:pt x="38595" y="2047"/>
                    <a:pt x="36153" y="2047"/>
                  </a:cubicBezTo>
                  <a:cubicBezTo>
                    <a:pt x="32654" y="2047"/>
                    <a:pt x="29725" y="3712"/>
                    <a:pt x="29041" y="8132"/>
                  </a:cubicBezTo>
                  <a:cubicBezTo>
                    <a:pt x="28743" y="9270"/>
                    <a:pt x="28120" y="10152"/>
                    <a:pt x="27203" y="10152"/>
                  </a:cubicBezTo>
                  <a:cubicBezTo>
                    <a:pt x="26852" y="10152"/>
                    <a:pt x="26459" y="10023"/>
                    <a:pt x="26024" y="9731"/>
                  </a:cubicBezTo>
                  <a:cubicBezTo>
                    <a:pt x="23651" y="7100"/>
                    <a:pt x="26901" y="3851"/>
                    <a:pt x="27468" y="1065"/>
                  </a:cubicBezTo>
                  <a:cubicBezTo>
                    <a:pt x="27065" y="312"/>
                    <a:pt x="26401" y="0"/>
                    <a:pt x="256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2"/>
            <p:cNvSpPr/>
            <p:nvPr/>
          </p:nvSpPr>
          <p:spPr>
            <a:xfrm>
              <a:off x="4841875" y="3612075"/>
              <a:ext cx="811775" cy="761500"/>
            </a:xfrm>
            <a:custGeom>
              <a:avLst/>
              <a:gdLst/>
              <a:ahLst/>
              <a:cxnLst/>
              <a:rect l="l" t="t" r="r" b="b"/>
              <a:pathLst>
                <a:path w="32471" h="30460" extrusionOk="0">
                  <a:moveTo>
                    <a:pt x="21097" y="0"/>
                  </a:moveTo>
                  <a:lnTo>
                    <a:pt x="21097" y="0"/>
                  </a:lnTo>
                  <a:cubicBezTo>
                    <a:pt x="18312" y="4075"/>
                    <a:pt x="17873" y="9827"/>
                    <a:pt x="20014" y="14675"/>
                  </a:cubicBezTo>
                  <a:cubicBezTo>
                    <a:pt x="17796" y="15759"/>
                    <a:pt x="15114" y="17177"/>
                    <a:pt x="12663" y="18544"/>
                  </a:cubicBezTo>
                  <a:cubicBezTo>
                    <a:pt x="8614" y="14005"/>
                    <a:pt x="8589" y="9827"/>
                    <a:pt x="10007" y="4901"/>
                  </a:cubicBezTo>
                  <a:lnTo>
                    <a:pt x="10007" y="4901"/>
                  </a:lnTo>
                  <a:cubicBezTo>
                    <a:pt x="7841" y="9208"/>
                    <a:pt x="8924" y="14908"/>
                    <a:pt x="12457" y="18647"/>
                  </a:cubicBezTo>
                  <a:cubicBezTo>
                    <a:pt x="10884" y="19524"/>
                    <a:pt x="8769" y="20762"/>
                    <a:pt x="6912" y="21897"/>
                  </a:cubicBezTo>
                  <a:cubicBezTo>
                    <a:pt x="2192" y="20607"/>
                    <a:pt x="26" y="15217"/>
                    <a:pt x="464" y="10446"/>
                  </a:cubicBezTo>
                  <a:lnTo>
                    <a:pt x="464" y="10446"/>
                  </a:lnTo>
                  <a:cubicBezTo>
                    <a:pt x="0" y="10884"/>
                    <a:pt x="284" y="12096"/>
                    <a:pt x="258" y="13231"/>
                  </a:cubicBezTo>
                  <a:cubicBezTo>
                    <a:pt x="568" y="16739"/>
                    <a:pt x="2734" y="20891"/>
                    <a:pt x="6628" y="22052"/>
                  </a:cubicBezTo>
                  <a:cubicBezTo>
                    <a:pt x="6345" y="22464"/>
                    <a:pt x="4153" y="23135"/>
                    <a:pt x="4230" y="23805"/>
                  </a:cubicBezTo>
                  <a:cubicBezTo>
                    <a:pt x="4926" y="23367"/>
                    <a:pt x="6061" y="22671"/>
                    <a:pt x="7170" y="22000"/>
                  </a:cubicBezTo>
                  <a:lnTo>
                    <a:pt x="7170" y="22000"/>
                  </a:lnTo>
                  <a:cubicBezTo>
                    <a:pt x="5519" y="24527"/>
                    <a:pt x="6783" y="29840"/>
                    <a:pt x="9491" y="30459"/>
                  </a:cubicBezTo>
                  <a:cubicBezTo>
                    <a:pt x="5881" y="28138"/>
                    <a:pt x="5287" y="21819"/>
                    <a:pt x="10162" y="20220"/>
                  </a:cubicBezTo>
                  <a:cubicBezTo>
                    <a:pt x="14902" y="21989"/>
                    <a:pt x="18574" y="27881"/>
                    <a:pt x="24211" y="27881"/>
                  </a:cubicBezTo>
                  <a:cubicBezTo>
                    <a:pt x="24248" y="27881"/>
                    <a:pt x="24284" y="27881"/>
                    <a:pt x="24321" y="27880"/>
                  </a:cubicBezTo>
                  <a:cubicBezTo>
                    <a:pt x="18956" y="27236"/>
                    <a:pt x="15397" y="22438"/>
                    <a:pt x="10394" y="20091"/>
                  </a:cubicBezTo>
                  <a:cubicBezTo>
                    <a:pt x="13515" y="18286"/>
                    <a:pt x="16816" y="16507"/>
                    <a:pt x="20246" y="14804"/>
                  </a:cubicBezTo>
                  <a:lnTo>
                    <a:pt x="21871" y="14005"/>
                  </a:lnTo>
                  <a:cubicBezTo>
                    <a:pt x="24118" y="15173"/>
                    <a:pt x="27476" y="18015"/>
                    <a:pt x="30159" y="18015"/>
                  </a:cubicBezTo>
                  <a:cubicBezTo>
                    <a:pt x="30617" y="18015"/>
                    <a:pt x="31055" y="17932"/>
                    <a:pt x="31465" y="17745"/>
                  </a:cubicBezTo>
                  <a:lnTo>
                    <a:pt x="31465" y="17745"/>
                  </a:lnTo>
                  <a:cubicBezTo>
                    <a:pt x="31199" y="17778"/>
                    <a:pt x="30936" y="17794"/>
                    <a:pt x="30677" y="17794"/>
                  </a:cubicBezTo>
                  <a:cubicBezTo>
                    <a:pt x="27570" y="17794"/>
                    <a:pt x="24936" y="15495"/>
                    <a:pt x="22103" y="13876"/>
                  </a:cubicBezTo>
                  <a:cubicBezTo>
                    <a:pt x="25224" y="12380"/>
                    <a:pt x="31671" y="9053"/>
                    <a:pt x="32471" y="6061"/>
                  </a:cubicBezTo>
                  <a:lnTo>
                    <a:pt x="32471" y="6061"/>
                  </a:lnTo>
                  <a:cubicBezTo>
                    <a:pt x="31052" y="8176"/>
                    <a:pt x="28912" y="9904"/>
                    <a:pt x="26539" y="11297"/>
                  </a:cubicBezTo>
                  <a:cubicBezTo>
                    <a:pt x="25966" y="10495"/>
                    <a:pt x="28283" y="4708"/>
                    <a:pt x="28085" y="4708"/>
                  </a:cubicBezTo>
                  <a:cubicBezTo>
                    <a:pt x="28060" y="4708"/>
                    <a:pt x="27995" y="4799"/>
                    <a:pt x="27880" y="5004"/>
                  </a:cubicBezTo>
                  <a:cubicBezTo>
                    <a:pt x="24037" y="12432"/>
                    <a:pt x="30201" y="9904"/>
                    <a:pt x="20194" y="14572"/>
                  </a:cubicBezTo>
                  <a:cubicBezTo>
                    <a:pt x="17770" y="9208"/>
                    <a:pt x="19034" y="4256"/>
                    <a:pt x="210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8" name="Google Shape;908;p32"/>
          <p:cNvSpPr/>
          <p:nvPr/>
        </p:nvSpPr>
        <p:spPr>
          <a:xfrm>
            <a:off x="-467370" y="3464685"/>
            <a:ext cx="1462812" cy="1981570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32"/>
          <p:cNvSpPr/>
          <p:nvPr/>
        </p:nvSpPr>
        <p:spPr>
          <a:xfrm rot="5400000" flipH="1">
            <a:off x="679909" y="3845523"/>
            <a:ext cx="1660496" cy="2249559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32"/>
          <p:cNvSpPr/>
          <p:nvPr/>
        </p:nvSpPr>
        <p:spPr>
          <a:xfrm rot="-5400000" flipH="1">
            <a:off x="7923469" y="-285816"/>
            <a:ext cx="1189743" cy="1611662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1" name="Google Shape;911;p32"/>
          <p:cNvGrpSpPr/>
          <p:nvPr/>
        </p:nvGrpSpPr>
        <p:grpSpPr>
          <a:xfrm rot="10800000">
            <a:off x="8311770" y="1260418"/>
            <a:ext cx="865403" cy="695317"/>
            <a:chOff x="4649450" y="3527425"/>
            <a:chExt cx="1224050" cy="983475"/>
          </a:xfrm>
        </p:grpSpPr>
        <p:sp>
          <p:nvSpPr>
            <p:cNvPr id="912" name="Google Shape;912;p32"/>
            <p:cNvSpPr/>
            <p:nvPr/>
          </p:nvSpPr>
          <p:spPr>
            <a:xfrm>
              <a:off x="4649450" y="4150450"/>
              <a:ext cx="456475" cy="168275"/>
            </a:xfrm>
            <a:custGeom>
              <a:avLst/>
              <a:gdLst/>
              <a:ahLst/>
              <a:cxnLst/>
              <a:rect l="l" t="t" r="r" b="b"/>
              <a:pathLst>
                <a:path w="18259" h="6731" extrusionOk="0">
                  <a:moveTo>
                    <a:pt x="14506" y="1"/>
                  </a:moveTo>
                  <a:lnTo>
                    <a:pt x="14454" y="52"/>
                  </a:lnTo>
                  <a:cubicBezTo>
                    <a:pt x="10483" y="3121"/>
                    <a:pt x="5815" y="5107"/>
                    <a:pt x="888" y="5855"/>
                  </a:cubicBezTo>
                  <a:cubicBezTo>
                    <a:pt x="21" y="6472"/>
                    <a:pt x="0" y="6730"/>
                    <a:pt x="534" y="6730"/>
                  </a:cubicBezTo>
                  <a:cubicBezTo>
                    <a:pt x="3080" y="6730"/>
                    <a:pt x="18259" y="854"/>
                    <a:pt x="145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2"/>
            <p:cNvSpPr/>
            <p:nvPr/>
          </p:nvSpPr>
          <p:spPr>
            <a:xfrm>
              <a:off x="4756075" y="3527425"/>
              <a:ext cx="1117425" cy="983475"/>
            </a:xfrm>
            <a:custGeom>
              <a:avLst/>
              <a:gdLst/>
              <a:ahLst/>
              <a:cxnLst/>
              <a:rect l="l" t="t" r="r" b="b"/>
              <a:pathLst>
                <a:path w="44697" h="39339" extrusionOk="0">
                  <a:moveTo>
                    <a:pt x="36379" y="5979"/>
                  </a:moveTo>
                  <a:cubicBezTo>
                    <a:pt x="37626" y="5979"/>
                    <a:pt x="37864" y="7555"/>
                    <a:pt x="35747" y="9035"/>
                  </a:cubicBezTo>
                  <a:cubicBezTo>
                    <a:pt x="35259" y="9350"/>
                    <a:pt x="34824" y="9486"/>
                    <a:pt x="34473" y="9486"/>
                  </a:cubicBezTo>
                  <a:cubicBezTo>
                    <a:pt x="33357" y="9486"/>
                    <a:pt x="33082" y="8112"/>
                    <a:pt x="34612" y="6739"/>
                  </a:cubicBezTo>
                  <a:cubicBezTo>
                    <a:pt x="35297" y="6203"/>
                    <a:pt x="35910" y="5979"/>
                    <a:pt x="36379" y="5979"/>
                  </a:cubicBezTo>
                  <a:close/>
                  <a:moveTo>
                    <a:pt x="21172" y="10001"/>
                  </a:moveTo>
                  <a:cubicBezTo>
                    <a:pt x="21224" y="10001"/>
                    <a:pt x="21276" y="10006"/>
                    <a:pt x="21330" y="10015"/>
                  </a:cubicBezTo>
                  <a:cubicBezTo>
                    <a:pt x="22725" y="10339"/>
                    <a:pt x="21930" y="14441"/>
                    <a:pt x="20363" y="14441"/>
                  </a:cubicBezTo>
                  <a:cubicBezTo>
                    <a:pt x="20308" y="14441"/>
                    <a:pt x="20252" y="14435"/>
                    <a:pt x="20195" y="14425"/>
                  </a:cubicBezTo>
                  <a:cubicBezTo>
                    <a:pt x="18771" y="14125"/>
                    <a:pt x="19573" y="10001"/>
                    <a:pt x="21172" y="10001"/>
                  </a:cubicBezTo>
                  <a:close/>
                  <a:moveTo>
                    <a:pt x="19764" y="21596"/>
                  </a:moveTo>
                  <a:cubicBezTo>
                    <a:pt x="20187" y="21596"/>
                    <a:pt x="20679" y="21690"/>
                    <a:pt x="21227" y="21904"/>
                  </a:cubicBezTo>
                  <a:cubicBezTo>
                    <a:pt x="23760" y="23171"/>
                    <a:pt x="23321" y="25199"/>
                    <a:pt x="21380" y="25199"/>
                  </a:cubicBezTo>
                  <a:cubicBezTo>
                    <a:pt x="20950" y="25199"/>
                    <a:pt x="20447" y="25099"/>
                    <a:pt x="19885" y="24870"/>
                  </a:cubicBezTo>
                  <a:cubicBezTo>
                    <a:pt x="17338" y="23618"/>
                    <a:pt x="17796" y="21596"/>
                    <a:pt x="19764" y="21596"/>
                  </a:cubicBezTo>
                  <a:close/>
                  <a:moveTo>
                    <a:pt x="24182" y="26162"/>
                  </a:moveTo>
                  <a:cubicBezTo>
                    <a:pt x="24978" y="26162"/>
                    <a:pt x="26067" y="26763"/>
                    <a:pt x="25869" y="27630"/>
                  </a:cubicBezTo>
                  <a:cubicBezTo>
                    <a:pt x="25759" y="27880"/>
                    <a:pt x="25466" y="27993"/>
                    <a:pt x="25120" y="27993"/>
                  </a:cubicBezTo>
                  <a:cubicBezTo>
                    <a:pt x="24325" y="27993"/>
                    <a:pt x="23247" y="27401"/>
                    <a:pt x="23445" y="26521"/>
                  </a:cubicBezTo>
                  <a:cubicBezTo>
                    <a:pt x="23553" y="26273"/>
                    <a:pt x="23840" y="26162"/>
                    <a:pt x="24182" y="26162"/>
                  </a:cubicBezTo>
                  <a:close/>
                  <a:moveTo>
                    <a:pt x="25606" y="0"/>
                  </a:moveTo>
                  <a:cubicBezTo>
                    <a:pt x="22588" y="0"/>
                    <a:pt x="17675" y="4496"/>
                    <a:pt x="17900" y="6456"/>
                  </a:cubicBezTo>
                  <a:cubicBezTo>
                    <a:pt x="16987" y="8479"/>
                    <a:pt x="18562" y="15892"/>
                    <a:pt x="17553" y="15892"/>
                  </a:cubicBezTo>
                  <a:cubicBezTo>
                    <a:pt x="17250" y="15892"/>
                    <a:pt x="16715" y="15226"/>
                    <a:pt x="15811" y="13548"/>
                  </a:cubicBezTo>
                  <a:cubicBezTo>
                    <a:pt x="13644" y="6765"/>
                    <a:pt x="18519" y="3541"/>
                    <a:pt x="16894" y="2097"/>
                  </a:cubicBezTo>
                  <a:lnTo>
                    <a:pt x="16894" y="2097"/>
                  </a:lnTo>
                  <a:cubicBezTo>
                    <a:pt x="4927" y="6524"/>
                    <a:pt x="13981" y="20631"/>
                    <a:pt x="11457" y="20631"/>
                  </a:cubicBezTo>
                  <a:cubicBezTo>
                    <a:pt x="11408" y="20631"/>
                    <a:pt x="11355" y="20625"/>
                    <a:pt x="11297" y="20615"/>
                  </a:cubicBezTo>
                  <a:cubicBezTo>
                    <a:pt x="3844" y="16823"/>
                    <a:pt x="7919" y="10273"/>
                    <a:pt x="6268" y="9241"/>
                  </a:cubicBezTo>
                  <a:lnTo>
                    <a:pt x="6268" y="9241"/>
                  </a:lnTo>
                  <a:cubicBezTo>
                    <a:pt x="1780" y="9447"/>
                    <a:pt x="1" y="18345"/>
                    <a:pt x="1368" y="21131"/>
                  </a:cubicBezTo>
                  <a:cubicBezTo>
                    <a:pt x="2425" y="24225"/>
                    <a:pt x="5314" y="26727"/>
                    <a:pt x="8563" y="26933"/>
                  </a:cubicBezTo>
                  <a:cubicBezTo>
                    <a:pt x="6681" y="33304"/>
                    <a:pt x="11968" y="36295"/>
                    <a:pt x="13180" y="37095"/>
                  </a:cubicBezTo>
                  <a:cubicBezTo>
                    <a:pt x="16091" y="38759"/>
                    <a:pt x="18570" y="39338"/>
                    <a:pt x="20584" y="39338"/>
                  </a:cubicBezTo>
                  <a:cubicBezTo>
                    <a:pt x="22940" y="39338"/>
                    <a:pt x="24659" y="38544"/>
                    <a:pt x="25688" y="37766"/>
                  </a:cubicBezTo>
                  <a:cubicBezTo>
                    <a:pt x="27932" y="35831"/>
                    <a:pt x="26101" y="36167"/>
                    <a:pt x="21975" y="35702"/>
                  </a:cubicBezTo>
                  <a:cubicBezTo>
                    <a:pt x="17100" y="35522"/>
                    <a:pt x="14469" y="31086"/>
                    <a:pt x="15991" y="29616"/>
                  </a:cubicBezTo>
                  <a:cubicBezTo>
                    <a:pt x="16201" y="29582"/>
                    <a:pt x="16415" y="29566"/>
                    <a:pt x="16633" y="29566"/>
                  </a:cubicBezTo>
                  <a:cubicBezTo>
                    <a:pt x="19978" y="29566"/>
                    <a:pt x="24301" y="33264"/>
                    <a:pt x="28670" y="33264"/>
                  </a:cubicBezTo>
                  <a:cubicBezTo>
                    <a:pt x="29941" y="33264"/>
                    <a:pt x="31216" y="32951"/>
                    <a:pt x="32471" y="32143"/>
                  </a:cubicBezTo>
                  <a:cubicBezTo>
                    <a:pt x="34277" y="31215"/>
                    <a:pt x="38068" y="28558"/>
                    <a:pt x="36933" y="27759"/>
                  </a:cubicBezTo>
                  <a:lnTo>
                    <a:pt x="36933" y="27759"/>
                  </a:lnTo>
                  <a:cubicBezTo>
                    <a:pt x="35945" y="27884"/>
                    <a:pt x="34966" y="27947"/>
                    <a:pt x="34021" y="27947"/>
                  </a:cubicBezTo>
                  <a:cubicBezTo>
                    <a:pt x="29910" y="27947"/>
                    <a:pt x="26443" y="26752"/>
                    <a:pt x="25688" y="24277"/>
                  </a:cubicBezTo>
                  <a:cubicBezTo>
                    <a:pt x="25424" y="23442"/>
                    <a:pt x="25932" y="23157"/>
                    <a:pt x="26853" y="23157"/>
                  </a:cubicBezTo>
                  <a:cubicBezTo>
                    <a:pt x="28828" y="23157"/>
                    <a:pt x="32703" y="24465"/>
                    <a:pt x="34948" y="24465"/>
                  </a:cubicBezTo>
                  <a:cubicBezTo>
                    <a:pt x="35537" y="24465"/>
                    <a:pt x="36013" y="24375"/>
                    <a:pt x="36314" y="24148"/>
                  </a:cubicBezTo>
                  <a:cubicBezTo>
                    <a:pt x="38816" y="23606"/>
                    <a:pt x="43303" y="19274"/>
                    <a:pt x="41137" y="18500"/>
                  </a:cubicBezTo>
                  <a:lnTo>
                    <a:pt x="41137" y="18500"/>
                  </a:lnTo>
                  <a:cubicBezTo>
                    <a:pt x="39565" y="18986"/>
                    <a:pt x="37927" y="19194"/>
                    <a:pt x="36455" y="19194"/>
                  </a:cubicBezTo>
                  <a:cubicBezTo>
                    <a:pt x="32299" y="19194"/>
                    <a:pt x="29474" y="17531"/>
                    <a:pt x="33245" y="15740"/>
                  </a:cubicBezTo>
                  <a:cubicBezTo>
                    <a:pt x="36340" y="14554"/>
                    <a:pt x="40131" y="15818"/>
                    <a:pt x="42375" y="13006"/>
                  </a:cubicBezTo>
                  <a:cubicBezTo>
                    <a:pt x="43355" y="10453"/>
                    <a:pt x="44696" y="5966"/>
                    <a:pt x="43742" y="4109"/>
                  </a:cubicBezTo>
                  <a:cubicBezTo>
                    <a:pt x="41314" y="2858"/>
                    <a:pt x="38595" y="2047"/>
                    <a:pt x="36153" y="2047"/>
                  </a:cubicBezTo>
                  <a:cubicBezTo>
                    <a:pt x="32654" y="2047"/>
                    <a:pt x="29725" y="3712"/>
                    <a:pt x="29041" y="8132"/>
                  </a:cubicBezTo>
                  <a:cubicBezTo>
                    <a:pt x="28743" y="9270"/>
                    <a:pt x="28120" y="10152"/>
                    <a:pt x="27203" y="10152"/>
                  </a:cubicBezTo>
                  <a:cubicBezTo>
                    <a:pt x="26852" y="10152"/>
                    <a:pt x="26459" y="10023"/>
                    <a:pt x="26024" y="9731"/>
                  </a:cubicBezTo>
                  <a:cubicBezTo>
                    <a:pt x="23651" y="7100"/>
                    <a:pt x="26901" y="3851"/>
                    <a:pt x="27468" y="1065"/>
                  </a:cubicBezTo>
                  <a:cubicBezTo>
                    <a:pt x="27065" y="312"/>
                    <a:pt x="26401" y="0"/>
                    <a:pt x="256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2"/>
            <p:cNvSpPr/>
            <p:nvPr/>
          </p:nvSpPr>
          <p:spPr>
            <a:xfrm>
              <a:off x="4841875" y="3612075"/>
              <a:ext cx="811775" cy="761500"/>
            </a:xfrm>
            <a:custGeom>
              <a:avLst/>
              <a:gdLst/>
              <a:ahLst/>
              <a:cxnLst/>
              <a:rect l="l" t="t" r="r" b="b"/>
              <a:pathLst>
                <a:path w="32471" h="30460" extrusionOk="0">
                  <a:moveTo>
                    <a:pt x="21097" y="0"/>
                  </a:moveTo>
                  <a:lnTo>
                    <a:pt x="21097" y="0"/>
                  </a:lnTo>
                  <a:cubicBezTo>
                    <a:pt x="18312" y="4075"/>
                    <a:pt x="17873" y="9827"/>
                    <a:pt x="20014" y="14675"/>
                  </a:cubicBezTo>
                  <a:cubicBezTo>
                    <a:pt x="17796" y="15759"/>
                    <a:pt x="15114" y="17177"/>
                    <a:pt x="12663" y="18544"/>
                  </a:cubicBezTo>
                  <a:cubicBezTo>
                    <a:pt x="8614" y="14005"/>
                    <a:pt x="8589" y="9827"/>
                    <a:pt x="10007" y="4901"/>
                  </a:cubicBezTo>
                  <a:lnTo>
                    <a:pt x="10007" y="4901"/>
                  </a:lnTo>
                  <a:cubicBezTo>
                    <a:pt x="7841" y="9208"/>
                    <a:pt x="8924" y="14908"/>
                    <a:pt x="12457" y="18647"/>
                  </a:cubicBezTo>
                  <a:cubicBezTo>
                    <a:pt x="10884" y="19524"/>
                    <a:pt x="8769" y="20762"/>
                    <a:pt x="6912" y="21897"/>
                  </a:cubicBezTo>
                  <a:cubicBezTo>
                    <a:pt x="2192" y="20607"/>
                    <a:pt x="26" y="15217"/>
                    <a:pt x="464" y="10446"/>
                  </a:cubicBezTo>
                  <a:lnTo>
                    <a:pt x="464" y="10446"/>
                  </a:lnTo>
                  <a:cubicBezTo>
                    <a:pt x="0" y="10884"/>
                    <a:pt x="284" y="12096"/>
                    <a:pt x="258" y="13231"/>
                  </a:cubicBezTo>
                  <a:cubicBezTo>
                    <a:pt x="568" y="16739"/>
                    <a:pt x="2734" y="20891"/>
                    <a:pt x="6628" y="22052"/>
                  </a:cubicBezTo>
                  <a:cubicBezTo>
                    <a:pt x="6345" y="22464"/>
                    <a:pt x="4153" y="23135"/>
                    <a:pt x="4230" y="23805"/>
                  </a:cubicBezTo>
                  <a:cubicBezTo>
                    <a:pt x="4926" y="23367"/>
                    <a:pt x="6061" y="22671"/>
                    <a:pt x="7170" y="22000"/>
                  </a:cubicBezTo>
                  <a:lnTo>
                    <a:pt x="7170" y="22000"/>
                  </a:lnTo>
                  <a:cubicBezTo>
                    <a:pt x="5519" y="24527"/>
                    <a:pt x="6783" y="29840"/>
                    <a:pt x="9491" y="30459"/>
                  </a:cubicBezTo>
                  <a:cubicBezTo>
                    <a:pt x="5881" y="28138"/>
                    <a:pt x="5287" y="21819"/>
                    <a:pt x="10162" y="20220"/>
                  </a:cubicBezTo>
                  <a:cubicBezTo>
                    <a:pt x="14902" y="21989"/>
                    <a:pt x="18574" y="27881"/>
                    <a:pt x="24211" y="27881"/>
                  </a:cubicBezTo>
                  <a:cubicBezTo>
                    <a:pt x="24248" y="27881"/>
                    <a:pt x="24284" y="27881"/>
                    <a:pt x="24321" y="27880"/>
                  </a:cubicBezTo>
                  <a:cubicBezTo>
                    <a:pt x="18956" y="27236"/>
                    <a:pt x="15397" y="22438"/>
                    <a:pt x="10394" y="20091"/>
                  </a:cubicBezTo>
                  <a:cubicBezTo>
                    <a:pt x="13515" y="18286"/>
                    <a:pt x="16816" y="16507"/>
                    <a:pt x="20246" y="14804"/>
                  </a:cubicBezTo>
                  <a:lnTo>
                    <a:pt x="21871" y="14005"/>
                  </a:lnTo>
                  <a:cubicBezTo>
                    <a:pt x="24118" y="15173"/>
                    <a:pt x="27476" y="18015"/>
                    <a:pt x="30159" y="18015"/>
                  </a:cubicBezTo>
                  <a:cubicBezTo>
                    <a:pt x="30617" y="18015"/>
                    <a:pt x="31055" y="17932"/>
                    <a:pt x="31465" y="17745"/>
                  </a:cubicBezTo>
                  <a:lnTo>
                    <a:pt x="31465" y="17745"/>
                  </a:lnTo>
                  <a:cubicBezTo>
                    <a:pt x="31199" y="17778"/>
                    <a:pt x="30936" y="17794"/>
                    <a:pt x="30677" y="17794"/>
                  </a:cubicBezTo>
                  <a:cubicBezTo>
                    <a:pt x="27570" y="17794"/>
                    <a:pt x="24936" y="15495"/>
                    <a:pt x="22103" y="13876"/>
                  </a:cubicBezTo>
                  <a:cubicBezTo>
                    <a:pt x="25224" y="12380"/>
                    <a:pt x="31671" y="9053"/>
                    <a:pt x="32471" y="6061"/>
                  </a:cubicBezTo>
                  <a:lnTo>
                    <a:pt x="32471" y="6061"/>
                  </a:lnTo>
                  <a:cubicBezTo>
                    <a:pt x="31052" y="8176"/>
                    <a:pt x="28912" y="9904"/>
                    <a:pt x="26539" y="11297"/>
                  </a:cubicBezTo>
                  <a:cubicBezTo>
                    <a:pt x="25966" y="10495"/>
                    <a:pt x="28283" y="4708"/>
                    <a:pt x="28085" y="4708"/>
                  </a:cubicBezTo>
                  <a:cubicBezTo>
                    <a:pt x="28060" y="4708"/>
                    <a:pt x="27995" y="4799"/>
                    <a:pt x="27880" y="5004"/>
                  </a:cubicBezTo>
                  <a:cubicBezTo>
                    <a:pt x="24037" y="12432"/>
                    <a:pt x="30201" y="9904"/>
                    <a:pt x="20194" y="14572"/>
                  </a:cubicBezTo>
                  <a:cubicBezTo>
                    <a:pt x="17770" y="9208"/>
                    <a:pt x="19034" y="4256"/>
                    <a:pt x="210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5" name="Google Shape;915;p32"/>
          <p:cNvSpPr/>
          <p:nvPr/>
        </p:nvSpPr>
        <p:spPr>
          <a:xfrm rot="10800000">
            <a:off x="8480403" y="283235"/>
            <a:ext cx="880170" cy="1192306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32"/>
          <p:cNvSpPr/>
          <p:nvPr/>
        </p:nvSpPr>
        <p:spPr>
          <a:xfrm rot="10800000">
            <a:off x="8280334" y="1600350"/>
            <a:ext cx="1280295" cy="1734327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7" name="Google Shape;917;p32"/>
          <p:cNvGrpSpPr/>
          <p:nvPr/>
        </p:nvGrpSpPr>
        <p:grpSpPr>
          <a:xfrm>
            <a:off x="-7960" y="4583288"/>
            <a:ext cx="963205" cy="773896"/>
            <a:chOff x="4649450" y="3527425"/>
            <a:chExt cx="1224050" cy="983475"/>
          </a:xfrm>
        </p:grpSpPr>
        <p:sp>
          <p:nvSpPr>
            <p:cNvPr id="918" name="Google Shape;918;p32"/>
            <p:cNvSpPr/>
            <p:nvPr/>
          </p:nvSpPr>
          <p:spPr>
            <a:xfrm>
              <a:off x="4649450" y="4150450"/>
              <a:ext cx="456475" cy="168275"/>
            </a:xfrm>
            <a:custGeom>
              <a:avLst/>
              <a:gdLst/>
              <a:ahLst/>
              <a:cxnLst/>
              <a:rect l="l" t="t" r="r" b="b"/>
              <a:pathLst>
                <a:path w="18259" h="6731" extrusionOk="0">
                  <a:moveTo>
                    <a:pt x="14506" y="1"/>
                  </a:moveTo>
                  <a:lnTo>
                    <a:pt x="14454" y="52"/>
                  </a:lnTo>
                  <a:cubicBezTo>
                    <a:pt x="10483" y="3121"/>
                    <a:pt x="5815" y="5107"/>
                    <a:pt x="888" y="5855"/>
                  </a:cubicBezTo>
                  <a:cubicBezTo>
                    <a:pt x="21" y="6472"/>
                    <a:pt x="0" y="6730"/>
                    <a:pt x="534" y="6730"/>
                  </a:cubicBezTo>
                  <a:cubicBezTo>
                    <a:pt x="3080" y="6730"/>
                    <a:pt x="18259" y="854"/>
                    <a:pt x="145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2"/>
            <p:cNvSpPr/>
            <p:nvPr/>
          </p:nvSpPr>
          <p:spPr>
            <a:xfrm>
              <a:off x="4756075" y="3527425"/>
              <a:ext cx="1117425" cy="983475"/>
            </a:xfrm>
            <a:custGeom>
              <a:avLst/>
              <a:gdLst/>
              <a:ahLst/>
              <a:cxnLst/>
              <a:rect l="l" t="t" r="r" b="b"/>
              <a:pathLst>
                <a:path w="44697" h="39339" extrusionOk="0">
                  <a:moveTo>
                    <a:pt x="36379" y="5979"/>
                  </a:moveTo>
                  <a:cubicBezTo>
                    <a:pt x="37626" y="5979"/>
                    <a:pt x="37864" y="7555"/>
                    <a:pt x="35747" y="9035"/>
                  </a:cubicBezTo>
                  <a:cubicBezTo>
                    <a:pt x="35259" y="9350"/>
                    <a:pt x="34824" y="9486"/>
                    <a:pt x="34473" y="9486"/>
                  </a:cubicBezTo>
                  <a:cubicBezTo>
                    <a:pt x="33357" y="9486"/>
                    <a:pt x="33082" y="8112"/>
                    <a:pt x="34612" y="6739"/>
                  </a:cubicBezTo>
                  <a:cubicBezTo>
                    <a:pt x="35297" y="6203"/>
                    <a:pt x="35910" y="5979"/>
                    <a:pt x="36379" y="5979"/>
                  </a:cubicBezTo>
                  <a:close/>
                  <a:moveTo>
                    <a:pt x="21172" y="10001"/>
                  </a:moveTo>
                  <a:cubicBezTo>
                    <a:pt x="21224" y="10001"/>
                    <a:pt x="21276" y="10006"/>
                    <a:pt x="21330" y="10015"/>
                  </a:cubicBezTo>
                  <a:cubicBezTo>
                    <a:pt x="22725" y="10339"/>
                    <a:pt x="21930" y="14441"/>
                    <a:pt x="20363" y="14441"/>
                  </a:cubicBezTo>
                  <a:cubicBezTo>
                    <a:pt x="20308" y="14441"/>
                    <a:pt x="20252" y="14435"/>
                    <a:pt x="20195" y="14425"/>
                  </a:cubicBezTo>
                  <a:cubicBezTo>
                    <a:pt x="18771" y="14125"/>
                    <a:pt x="19573" y="10001"/>
                    <a:pt x="21172" y="10001"/>
                  </a:cubicBezTo>
                  <a:close/>
                  <a:moveTo>
                    <a:pt x="19764" y="21596"/>
                  </a:moveTo>
                  <a:cubicBezTo>
                    <a:pt x="20187" y="21596"/>
                    <a:pt x="20679" y="21690"/>
                    <a:pt x="21227" y="21904"/>
                  </a:cubicBezTo>
                  <a:cubicBezTo>
                    <a:pt x="23760" y="23171"/>
                    <a:pt x="23321" y="25199"/>
                    <a:pt x="21380" y="25199"/>
                  </a:cubicBezTo>
                  <a:cubicBezTo>
                    <a:pt x="20950" y="25199"/>
                    <a:pt x="20447" y="25099"/>
                    <a:pt x="19885" y="24870"/>
                  </a:cubicBezTo>
                  <a:cubicBezTo>
                    <a:pt x="17338" y="23618"/>
                    <a:pt x="17796" y="21596"/>
                    <a:pt x="19764" y="21596"/>
                  </a:cubicBezTo>
                  <a:close/>
                  <a:moveTo>
                    <a:pt x="24182" y="26162"/>
                  </a:moveTo>
                  <a:cubicBezTo>
                    <a:pt x="24978" y="26162"/>
                    <a:pt x="26067" y="26763"/>
                    <a:pt x="25869" y="27630"/>
                  </a:cubicBezTo>
                  <a:cubicBezTo>
                    <a:pt x="25759" y="27880"/>
                    <a:pt x="25466" y="27993"/>
                    <a:pt x="25120" y="27993"/>
                  </a:cubicBezTo>
                  <a:cubicBezTo>
                    <a:pt x="24325" y="27993"/>
                    <a:pt x="23247" y="27401"/>
                    <a:pt x="23445" y="26521"/>
                  </a:cubicBezTo>
                  <a:cubicBezTo>
                    <a:pt x="23553" y="26273"/>
                    <a:pt x="23840" y="26162"/>
                    <a:pt x="24182" y="26162"/>
                  </a:cubicBezTo>
                  <a:close/>
                  <a:moveTo>
                    <a:pt x="25606" y="0"/>
                  </a:moveTo>
                  <a:cubicBezTo>
                    <a:pt x="22588" y="0"/>
                    <a:pt x="17675" y="4496"/>
                    <a:pt x="17900" y="6456"/>
                  </a:cubicBezTo>
                  <a:cubicBezTo>
                    <a:pt x="16987" y="8479"/>
                    <a:pt x="18562" y="15892"/>
                    <a:pt x="17553" y="15892"/>
                  </a:cubicBezTo>
                  <a:cubicBezTo>
                    <a:pt x="17250" y="15892"/>
                    <a:pt x="16715" y="15226"/>
                    <a:pt x="15811" y="13548"/>
                  </a:cubicBezTo>
                  <a:cubicBezTo>
                    <a:pt x="13644" y="6765"/>
                    <a:pt x="18519" y="3541"/>
                    <a:pt x="16894" y="2097"/>
                  </a:cubicBezTo>
                  <a:lnTo>
                    <a:pt x="16894" y="2097"/>
                  </a:lnTo>
                  <a:cubicBezTo>
                    <a:pt x="4927" y="6524"/>
                    <a:pt x="13981" y="20631"/>
                    <a:pt x="11457" y="20631"/>
                  </a:cubicBezTo>
                  <a:cubicBezTo>
                    <a:pt x="11408" y="20631"/>
                    <a:pt x="11355" y="20625"/>
                    <a:pt x="11297" y="20615"/>
                  </a:cubicBezTo>
                  <a:cubicBezTo>
                    <a:pt x="3844" y="16823"/>
                    <a:pt x="7919" y="10273"/>
                    <a:pt x="6268" y="9241"/>
                  </a:cubicBezTo>
                  <a:lnTo>
                    <a:pt x="6268" y="9241"/>
                  </a:lnTo>
                  <a:cubicBezTo>
                    <a:pt x="1780" y="9447"/>
                    <a:pt x="1" y="18345"/>
                    <a:pt x="1368" y="21131"/>
                  </a:cubicBezTo>
                  <a:cubicBezTo>
                    <a:pt x="2425" y="24225"/>
                    <a:pt x="5314" y="26727"/>
                    <a:pt x="8563" y="26933"/>
                  </a:cubicBezTo>
                  <a:cubicBezTo>
                    <a:pt x="6681" y="33304"/>
                    <a:pt x="11968" y="36295"/>
                    <a:pt x="13180" y="37095"/>
                  </a:cubicBezTo>
                  <a:cubicBezTo>
                    <a:pt x="16091" y="38759"/>
                    <a:pt x="18570" y="39338"/>
                    <a:pt x="20584" y="39338"/>
                  </a:cubicBezTo>
                  <a:cubicBezTo>
                    <a:pt x="22940" y="39338"/>
                    <a:pt x="24659" y="38544"/>
                    <a:pt x="25688" y="37766"/>
                  </a:cubicBezTo>
                  <a:cubicBezTo>
                    <a:pt x="27932" y="35831"/>
                    <a:pt x="26101" y="36167"/>
                    <a:pt x="21975" y="35702"/>
                  </a:cubicBezTo>
                  <a:cubicBezTo>
                    <a:pt x="17100" y="35522"/>
                    <a:pt x="14469" y="31086"/>
                    <a:pt x="15991" y="29616"/>
                  </a:cubicBezTo>
                  <a:cubicBezTo>
                    <a:pt x="16201" y="29582"/>
                    <a:pt x="16415" y="29566"/>
                    <a:pt x="16633" y="29566"/>
                  </a:cubicBezTo>
                  <a:cubicBezTo>
                    <a:pt x="19978" y="29566"/>
                    <a:pt x="24301" y="33264"/>
                    <a:pt x="28670" y="33264"/>
                  </a:cubicBezTo>
                  <a:cubicBezTo>
                    <a:pt x="29941" y="33264"/>
                    <a:pt x="31216" y="32951"/>
                    <a:pt x="32471" y="32143"/>
                  </a:cubicBezTo>
                  <a:cubicBezTo>
                    <a:pt x="34277" y="31215"/>
                    <a:pt x="38068" y="28558"/>
                    <a:pt x="36933" y="27759"/>
                  </a:cubicBezTo>
                  <a:lnTo>
                    <a:pt x="36933" y="27759"/>
                  </a:lnTo>
                  <a:cubicBezTo>
                    <a:pt x="35945" y="27884"/>
                    <a:pt x="34966" y="27947"/>
                    <a:pt x="34021" y="27947"/>
                  </a:cubicBezTo>
                  <a:cubicBezTo>
                    <a:pt x="29910" y="27947"/>
                    <a:pt x="26443" y="26752"/>
                    <a:pt x="25688" y="24277"/>
                  </a:cubicBezTo>
                  <a:cubicBezTo>
                    <a:pt x="25424" y="23442"/>
                    <a:pt x="25932" y="23157"/>
                    <a:pt x="26853" y="23157"/>
                  </a:cubicBezTo>
                  <a:cubicBezTo>
                    <a:pt x="28828" y="23157"/>
                    <a:pt x="32703" y="24465"/>
                    <a:pt x="34948" y="24465"/>
                  </a:cubicBezTo>
                  <a:cubicBezTo>
                    <a:pt x="35537" y="24465"/>
                    <a:pt x="36013" y="24375"/>
                    <a:pt x="36314" y="24148"/>
                  </a:cubicBezTo>
                  <a:cubicBezTo>
                    <a:pt x="38816" y="23606"/>
                    <a:pt x="43303" y="19274"/>
                    <a:pt x="41137" y="18500"/>
                  </a:cubicBezTo>
                  <a:lnTo>
                    <a:pt x="41137" y="18500"/>
                  </a:lnTo>
                  <a:cubicBezTo>
                    <a:pt x="39565" y="18986"/>
                    <a:pt x="37927" y="19194"/>
                    <a:pt x="36455" y="19194"/>
                  </a:cubicBezTo>
                  <a:cubicBezTo>
                    <a:pt x="32299" y="19194"/>
                    <a:pt x="29474" y="17531"/>
                    <a:pt x="33245" y="15740"/>
                  </a:cubicBezTo>
                  <a:cubicBezTo>
                    <a:pt x="36340" y="14554"/>
                    <a:pt x="40131" y="15818"/>
                    <a:pt x="42375" y="13006"/>
                  </a:cubicBezTo>
                  <a:cubicBezTo>
                    <a:pt x="43355" y="10453"/>
                    <a:pt x="44696" y="5966"/>
                    <a:pt x="43742" y="4109"/>
                  </a:cubicBezTo>
                  <a:cubicBezTo>
                    <a:pt x="41314" y="2858"/>
                    <a:pt x="38595" y="2047"/>
                    <a:pt x="36153" y="2047"/>
                  </a:cubicBezTo>
                  <a:cubicBezTo>
                    <a:pt x="32654" y="2047"/>
                    <a:pt x="29725" y="3712"/>
                    <a:pt x="29041" y="8132"/>
                  </a:cubicBezTo>
                  <a:cubicBezTo>
                    <a:pt x="28743" y="9270"/>
                    <a:pt x="28120" y="10152"/>
                    <a:pt x="27203" y="10152"/>
                  </a:cubicBezTo>
                  <a:cubicBezTo>
                    <a:pt x="26852" y="10152"/>
                    <a:pt x="26459" y="10023"/>
                    <a:pt x="26024" y="9731"/>
                  </a:cubicBezTo>
                  <a:cubicBezTo>
                    <a:pt x="23651" y="7100"/>
                    <a:pt x="26901" y="3851"/>
                    <a:pt x="27468" y="1065"/>
                  </a:cubicBezTo>
                  <a:cubicBezTo>
                    <a:pt x="27065" y="312"/>
                    <a:pt x="26401" y="0"/>
                    <a:pt x="256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2"/>
            <p:cNvSpPr/>
            <p:nvPr/>
          </p:nvSpPr>
          <p:spPr>
            <a:xfrm>
              <a:off x="4656211" y="3734789"/>
              <a:ext cx="811775" cy="761500"/>
            </a:xfrm>
            <a:custGeom>
              <a:avLst/>
              <a:gdLst/>
              <a:ahLst/>
              <a:cxnLst/>
              <a:rect l="l" t="t" r="r" b="b"/>
              <a:pathLst>
                <a:path w="32471" h="30460" extrusionOk="0">
                  <a:moveTo>
                    <a:pt x="21097" y="0"/>
                  </a:moveTo>
                  <a:lnTo>
                    <a:pt x="21097" y="0"/>
                  </a:lnTo>
                  <a:cubicBezTo>
                    <a:pt x="18312" y="4075"/>
                    <a:pt x="17873" y="9827"/>
                    <a:pt x="20014" y="14675"/>
                  </a:cubicBezTo>
                  <a:cubicBezTo>
                    <a:pt x="17796" y="15759"/>
                    <a:pt x="15114" y="17177"/>
                    <a:pt x="12663" y="18544"/>
                  </a:cubicBezTo>
                  <a:cubicBezTo>
                    <a:pt x="8614" y="14005"/>
                    <a:pt x="8589" y="9827"/>
                    <a:pt x="10007" y="4901"/>
                  </a:cubicBezTo>
                  <a:lnTo>
                    <a:pt x="10007" y="4901"/>
                  </a:lnTo>
                  <a:cubicBezTo>
                    <a:pt x="7841" y="9208"/>
                    <a:pt x="8924" y="14908"/>
                    <a:pt x="12457" y="18647"/>
                  </a:cubicBezTo>
                  <a:cubicBezTo>
                    <a:pt x="10884" y="19524"/>
                    <a:pt x="8769" y="20762"/>
                    <a:pt x="6912" y="21897"/>
                  </a:cubicBezTo>
                  <a:cubicBezTo>
                    <a:pt x="2192" y="20607"/>
                    <a:pt x="26" y="15217"/>
                    <a:pt x="464" y="10446"/>
                  </a:cubicBezTo>
                  <a:lnTo>
                    <a:pt x="464" y="10446"/>
                  </a:lnTo>
                  <a:cubicBezTo>
                    <a:pt x="0" y="10884"/>
                    <a:pt x="284" y="12096"/>
                    <a:pt x="258" y="13231"/>
                  </a:cubicBezTo>
                  <a:cubicBezTo>
                    <a:pt x="568" y="16739"/>
                    <a:pt x="2734" y="20891"/>
                    <a:pt x="6628" y="22052"/>
                  </a:cubicBezTo>
                  <a:cubicBezTo>
                    <a:pt x="6345" y="22464"/>
                    <a:pt x="4153" y="23135"/>
                    <a:pt x="4230" y="23805"/>
                  </a:cubicBezTo>
                  <a:cubicBezTo>
                    <a:pt x="4926" y="23367"/>
                    <a:pt x="6061" y="22671"/>
                    <a:pt x="7170" y="22000"/>
                  </a:cubicBezTo>
                  <a:lnTo>
                    <a:pt x="7170" y="22000"/>
                  </a:lnTo>
                  <a:cubicBezTo>
                    <a:pt x="5519" y="24527"/>
                    <a:pt x="6783" y="29840"/>
                    <a:pt x="9491" y="30459"/>
                  </a:cubicBezTo>
                  <a:cubicBezTo>
                    <a:pt x="5881" y="28138"/>
                    <a:pt x="5287" y="21819"/>
                    <a:pt x="10162" y="20220"/>
                  </a:cubicBezTo>
                  <a:cubicBezTo>
                    <a:pt x="14902" y="21989"/>
                    <a:pt x="18574" y="27881"/>
                    <a:pt x="24211" y="27881"/>
                  </a:cubicBezTo>
                  <a:cubicBezTo>
                    <a:pt x="24248" y="27881"/>
                    <a:pt x="24284" y="27881"/>
                    <a:pt x="24321" y="27880"/>
                  </a:cubicBezTo>
                  <a:cubicBezTo>
                    <a:pt x="18956" y="27236"/>
                    <a:pt x="15397" y="22438"/>
                    <a:pt x="10394" y="20091"/>
                  </a:cubicBezTo>
                  <a:cubicBezTo>
                    <a:pt x="13515" y="18286"/>
                    <a:pt x="16816" y="16507"/>
                    <a:pt x="20246" y="14804"/>
                  </a:cubicBezTo>
                  <a:lnTo>
                    <a:pt x="21871" y="14005"/>
                  </a:lnTo>
                  <a:cubicBezTo>
                    <a:pt x="24118" y="15173"/>
                    <a:pt x="27476" y="18015"/>
                    <a:pt x="30159" y="18015"/>
                  </a:cubicBezTo>
                  <a:cubicBezTo>
                    <a:pt x="30617" y="18015"/>
                    <a:pt x="31055" y="17932"/>
                    <a:pt x="31465" y="17745"/>
                  </a:cubicBezTo>
                  <a:lnTo>
                    <a:pt x="31465" y="17745"/>
                  </a:lnTo>
                  <a:cubicBezTo>
                    <a:pt x="31199" y="17778"/>
                    <a:pt x="30936" y="17794"/>
                    <a:pt x="30677" y="17794"/>
                  </a:cubicBezTo>
                  <a:cubicBezTo>
                    <a:pt x="27570" y="17794"/>
                    <a:pt x="24936" y="15495"/>
                    <a:pt x="22103" y="13876"/>
                  </a:cubicBezTo>
                  <a:cubicBezTo>
                    <a:pt x="25224" y="12380"/>
                    <a:pt x="31671" y="9053"/>
                    <a:pt x="32471" y="6061"/>
                  </a:cubicBezTo>
                  <a:lnTo>
                    <a:pt x="32471" y="6061"/>
                  </a:lnTo>
                  <a:cubicBezTo>
                    <a:pt x="31052" y="8176"/>
                    <a:pt x="28912" y="9904"/>
                    <a:pt x="26539" y="11297"/>
                  </a:cubicBezTo>
                  <a:cubicBezTo>
                    <a:pt x="25966" y="10495"/>
                    <a:pt x="28283" y="4708"/>
                    <a:pt x="28085" y="4708"/>
                  </a:cubicBezTo>
                  <a:cubicBezTo>
                    <a:pt x="28060" y="4708"/>
                    <a:pt x="27995" y="4799"/>
                    <a:pt x="27880" y="5004"/>
                  </a:cubicBezTo>
                  <a:cubicBezTo>
                    <a:pt x="24037" y="12432"/>
                    <a:pt x="30201" y="9904"/>
                    <a:pt x="20194" y="14572"/>
                  </a:cubicBezTo>
                  <a:cubicBezTo>
                    <a:pt x="17770" y="9208"/>
                    <a:pt x="19034" y="4256"/>
                    <a:pt x="210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3"/>
          <p:cNvGrpSpPr/>
          <p:nvPr/>
        </p:nvGrpSpPr>
        <p:grpSpPr>
          <a:xfrm>
            <a:off x="6520300" y="4742058"/>
            <a:ext cx="450323" cy="449885"/>
            <a:chOff x="4887569" y="4595026"/>
            <a:chExt cx="381145" cy="381032"/>
          </a:xfrm>
        </p:grpSpPr>
        <p:sp>
          <p:nvSpPr>
            <p:cNvPr id="35" name="Google Shape;35;p3"/>
            <p:cNvSpPr/>
            <p:nvPr/>
          </p:nvSpPr>
          <p:spPr>
            <a:xfrm>
              <a:off x="5162374" y="4614573"/>
              <a:ext cx="94000" cy="103505"/>
            </a:xfrm>
            <a:custGeom>
              <a:avLst/>
              <a:gdLst/>
              <a:ahLst/>
              <a:cxnLst/>
              <a:rect l="l" t="t" r="r" b="b"/>
              <a:pathLst>
                <a:path w="7526" h="8287" extrusionOk="0">
                  <a:moveTo>
                    <a:pt x="1" y="0"/>
                  </a:moveTo>
                  <a:lnTo>
                    <a:pt x="7526" y="8287"/>
                  </a:lnTo>
                  <a:cubicBezTo>
                    <a:pt x="7347" y="7811"/>
                    <a:pt x="7145" y="7358"/>
                    <a:pt x="6918" y="6906"/>
                  </a:cubicBezTo>
                  <a:lnTo>
                    <a:pt x="1322" y="738"/>
                  </a:lnTo>
                  <a:cubicBezTo>
                    <a:pt x="894" y="464"/>
                    <a:pt x="453" y="226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5125791" y="4601034"/>
              <a:ext cx="140550" cy="154814"/>
            </a:xfrm>
            <a:custGeom>
              <a:avLst/>
              <a:gdLst/>
              <a:ahLst/>
              <a:cxnLst/>
              <a:rect l="l" t="t" r="r" b="b"/>
              <a:pathLst>
                <a:path w="11253" h="12395" extrusionOk="0">
                  <a:moveTo>
                    <a:pt x="1" y="1"/>
                  </a:moveTo>
                  <a:lnTo>
                    <a:pt x="11252" y="12395"/>
                  </a:lnTo>
                  <a:cubicBezTo>
                    <a:pt x="11205" y="12097"/>
                    <a:pt x="11157" y="11800"/>
                    <a:pt x="11086" y="11502"/>
                  </a:cubicBezTo>
                  <a:lnTo>
                    <a:pt x="870" y="251"/>
                  </a:lnTo>
                  <a:cubicBezTo>
                    <a:pt x="596" y="155"/>
                    <a:pt x="299" y="72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5096802" y="4595976"/>
              <a:ext cx="171912" cy="189323"/>
            </a:xfrm>
            <a:custGeom>
              <a:avLst/>
              <a:gdLst/>
              <a:ahLst/>
              <a:cxnLst/>
              <a:rect l="l" t="t" r="r" b="b"/>
              <a:pathLst>
                <a:path w="13764" h="15158" extrusionOk="0">
                  <a:moveTo>
                    <a:pt x="0" y="1"/>
                  </a:moveTo>
                  <a:lnTo>
                    <a:pt x="13764" y="15157"/>
                  </a:lnTo>
                  <a:cubicBezTo>
                    <a:pt x="13764" y="14907"/>
                    <a:pt x="13752" y="14669"/>
                    <a:pt x="13740" y="14419"/>
                  </a:cubicBezTo>
                  <a:lnTo>
                    <a:pt x="726" y="84"/>
                  </a:lnTo>
                  <a:cubicBezTo>
                    <a:pt x="488" y="48"/>
                    <a:pt x="238" y="25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5071659" y="4595026"/>
              <a:ext cx="196318" cy="215253"/>
            </a:xfrm>
            <a:custGeom>
              <a:avLst/>
              <a:gdLst/>
              <a:ahLst/>
              <a:cxnLst/>
              <a:rect l="l" t="t" r="r" b="b"/>
              <a:pathLst>
                <a:path w="15718" h="17234" extrusionOk="0">
                  <a:moveTo>
                    <a:pt x="430" y="0"/>
                  </a:moveTo>
                  <a:cubicBezTo>
                    <a:pt x="287" y="0"/>
                    <a:pt x="144" y="5"/>
                    <a:pt x="1" y="5"/>
                  </a:cubicBezTo>
                  <a:lnTo>
                    <a:pt x="15646" y="17234"/>
                  </a:lnTo>
                  <a:cubicBezTo>
                    <a:pt x="15670" y="17019"/>
                    <a:pt x="15693" y="16805"/>
                    <a:pt x="15717" y="16591"/>
                  </a:cubicBezTo>
                  <a:lnTo>
                    <a:pt x="644" y="5"/>
                  </a:lnTo>
                  <a:cubicBezTo>
                    <a:pt x="572" y="1"/>
                    <a:pt x="501" y="0"/>
                    <a:pt x="430" y="0"/>
                  </a:cubicBez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5049215" y="4596275"/>
              <a:ext cx="215190" cy="236161"/>
            </a:xfrm>
            <a:custGeom>
              <a:avLst/>
              <a:gdLst/>
              <a:ahLst/>
              <a:cxnLst/>
              <a:rect l="l" t="t" r="r" b="b"/>
              <a:pathLst>
                <a:path w="17229" h="18908" extrusionOk="0">
                  <a:moveTo>
                    <a:pt x="584" y="1"/>
                  </a:moveTo>
                  <a:cubicBezTo>
                    <a:pt x="393" y="24"/>
                    <a:pt x="191" y="48"/>
                    <a:pt x="0" y="72"/>
                  </a:cubicBezTo>
                  <a:lnTo>
                    <a:pt x="17098" y="18908"/>
                  </a:lnTo>
                  <a:cubicBezTo>
                    <a:pt x="17145" y="18717"/>
                    <a:pt x="17193" y="18527"/>
                    <a:pt x="17228" y="18336"/>
                  </a:cubicBezTo>
                  <a:lnTo>
                    <a:pt x="584" y="1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5028694" y="4599848"/>
              <a:ext cx="230203" cy="252523"/>
            </a:xfrm>
            <a:custGeom>
              <a:avLst/>
              <a:gdLst/>
              <a:ahLst/>
              <a:cxnLst/>
              <a:rect l="l" t="t" r="r" b="b"/>
              <a:pathLst>
                <a:path w="18431" h="20218" extrusionOk="0">
                  <a:moveTo>
                    <a:pt x="536" y="0"/>
                  </a:moveTo>
                  <a:cubicBezTo>
                    <a:pt x="357" y="36"/>
                    <a:pt x="179" y="84"/>
                    <a:pt x="0" y="131"/>
                  </a:cubicBezTo>
                  <a:lnTo>
                    <a:pt x="18240" y="20217"/>
                  </a:lnTo>
                  <a:cubicBezTo>
                    <a:pt x="18312" y="20050"/>
                    <a:pt x="18371" y="19884"/>
                    <a:pt x="18431" y="19717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5009946" y="4605343"/>
              <a:ext cx="241519" cy="265163"/>
            </a:xfrm>
            <a:custGeom>
              <a:avLst/>
              <a:gdLst/>
              <a:ahLst/>
              <a:cxnLst/>
              <a:rect l="l" t="t" r="r" b="b"/>
              <a:pathLst>
                <a:path w="19337" h="21230" extrusionOk="0">
                  <a:moveTo>
                    <a:pt x="489" y="1"/>
                  </a:moveTo>
                  <a:cubicBezTo>
                    <a:pt x="322" y="60"/>
                    <a:pt x="168" y="120"/>
                    <a:pt x="1" y="179"/>
                  </a:cubicBezTo>
                  <a:lnTo>
                    <a:pt x="19110" y="21230"/>
                  </a:lnTo>
                  <a:cubicBezTo>
                    <a:pt x="19194" y="21075"/>
                    <a:pt x="19265" y="20920"/>
                    <a:pt x="19337" y="20765"/>
                  </a:cubicBezTo>
                  <a:lnTo>
                    <a:pt x="489" y="1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4992548" y="4612487"/>
              <a:ext cx="250150" cy="274680"/>
            </a:xfrm>
            <a:custGeom>
              <a:avLst/>
              <a:gdLst/>
              <a:ahLst/>
              <a:cxnLst/>
              <a:rect l="l" t="t" r="r" b="b"/>
              <a:pathLst>
                <a:path w="20028" h="21992" extrusionOk="0">
                  <a:moveTo>
                    <a:pt x="453" y="0"/>
                  </a:moveTo>
                  <a:cubicBezTo>
                    <a:pt x="299" y="72"/>
                    <a:pt x="156" y="143"/>
                    <a:pt x="1" y="227"/>
                  </a:cubicBezTo>
                  <a:lnTo>
                    <a:pt x="19765" y="21991"/>
                  </a:lnTo>
                  <a:cubicBezTo>
                    <a:pt x="19849" y="21848"/>
                    <a:pt x="19932" y="21705"/>
                    <a:pt x="20027" y="21563"/>
                  </a:cubicBezTo>
                  <a:lnTo>
                    <a:pt x="453" y="0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4976486" y="4621106"/>
              <a:ext cx="255945" cy="281075"/>
            </a:xfrm>
            <a:custGeom>
              <a:avLst/>
              <a:gdLst/>
              <a:ahLst/>
              <a:cxnLst/>
              <a:rect l="l" t="t" r="r" b="b"/>
              <a:pathLst>
                <a:path w="20492" h="22504" extrusionOk="0">
                  <a:moveTo>
                    <a:pt x="418" y="1"/>
                  </a:moveTo>
                  <a:cubicBezTo>
                    <a:pt x="275" y="84"/>
                    <a:pt x="144" y="179"/>
                    <a:pt x="1" y="263"/>
                  </a:cubicBezTo>
                  <a:lnTo>
                    <a:pt x="20194" y="22504"/>
                  </a:lnTo>
                  <a:cubicBezTo>
                    <a:pt x="20301" y="22373"/>
                    <a:pt x="20396" y="22254"/>
                    <a:pt x="20492" y="22111"/>
                  </a:cubicBezTo>
                  <a:lnTo>
                    <a:pt x="418" y="1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4961623" y="4631222"/>
              <a:ext cx="259355" cy="284784"/>
            </a:xfrm>
            <a:custGeom>
              <a:avLst/>
              <a:gdLst/>
              <a:ahLst/>
              <a:cxnLst/>
              <a:rect l="l" t="t" r="r" b="b"/>
              <a:pathLst>
                <a:path w="20765" h="22801" extrusionOk="0">
                  <a:moveTo>
                    <a:pt x="393" y="1"/>
                  </a:moveTo>
                  <a:cubicBezTo>
                    <a:pt x="250" y="96"/>
                    <a:pt x="131" y="191"/>
                    <a:pt x="0" y="286"/>
                  </a:cubicBezTo>
                  <a:lnTo>
                    <a:pt x="20443" y="22801"/>
                  </a:lnTo>
                  <a:cubicBezTo>
                    <a:pt x="20551" y="22682"/>
                    <a:pt x="20658" y="22563"/>
                    <a:pt x="20765" y="22444"/>
                  </a:cubicBezTo>
                  <a:lnTo>
                    <a:pt x="393" y="1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4947934" y="4642526"/>
              <a:ext cx="260404" cy="285984"/>
            </a:xfrm>
            <a:custGeom>
              <a:avLst/>
              <a:gdLst/>
              <a:ahLst/>
              <a:cxnLst/>
              <a:rect l="l" t="t" r="r" b="b"/>
              <a:pathLst>
                <a:path w="20849" h="22897" extrusionOk="0">
                  <a:moveTo>
                    <a:pt x="358" y="0"/>
                  </a:moveTo>
                  <a:cubicBezTo>
                    <a:pt x="287" y="48"/>
                    <a:pt x="227" y="96"/>
                    <a:pt x="168" y="155"/>
                  </a:cubicBezTo>
                  <a:cubicBezTo>
                    <a:pt x="108" y="215"/>
                    <a:pt x="61" y="262"/>
                    <a:pt x="1" y="322"/>
                  </a:cubicBezTo>
                  <a:lnTo>
                    <a:pt x="20504" y="22896"/>
                  </a:lnTo>
                  <a:cubicBezTo>
                    <a:pt x="20563" y="22848"/>
                    <a:pt x="20623" y="22801"/>
                    <a:pt x="20682" y="22741"/>
                  </a:cubicBezTo>
                  <a:cubicBezTo>
                    <a:pt x="20742" y="22682"/>
                    <a:pt x="20801" y="22634"/>
                    <a:pt x="20849" y="22575"/>
                  </a:cubicBezTo>
                  <a:lnTo>
                    <a:pt x="358" y="0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35294" y="4655016"/>
              <a:ext cx="259367" cy="284784"/>
            </a:xfrm>
            <a:custGeom>
              <a:avLst/>
              <a:gdLst/>
              <a:ahLst/>
              <a:cxnLst/>
              <a:rect l="l" t="t" r="r" b="b"/>
              <a:pathLst>
                <a:path w="20766" h="22801" extrusionOk="0">
                  <a:moveTo>
                    <a:pt x="322" y="1"/>
                  </a:moveTo>
                  <a:cubicBezTo>
                    <a:pt x="215" y="120"/>
                    <a:pt x="108" y="239"/>
                    <a:pt x="1" y="358"/>
                  </a:cubicBezTo>
                  <a:lnTo>
                    <a:pt x="20384" y="22801"/>
                  </a:lnTo>
                  <a:cubicBezTo>
                    <a:pt x="20515" y="22706"/>
                    <a:pt x="20634" y="22610"/>
                    <a:pt x="20765" y="22515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4923853" y="4668842"/>
              <a:ext cx="255933" cy="281075"/>
            </a:xfrm>
            <a:custGeom>
              <a:avLst/>
              <a:gdLst/>
              <a:ahLst/>
              <a:cxnLst/>
              <a:rect l="l" t="t" r="r" b="b"/>
              <a:pathLst>
                <a:path w="20491" h="22504" extrusionOk="0">
                  <a:moveTo>
                    <a:pt x="298" y="1"/>
                  </a:moveTo>
                  <a:cubicBezTo>
                    <a:pt x="191" y="132"/>
                    <a:pt x="95" y="263"/>
                    <a:pt x="0" y="394"/>
                  </a:cubicBezTo>
                  <a:lnTo>
                    <a:pt x="20074" y="22504"/>
                  </a:lnTo>
                  <a:cubicBezTo>
                    <a:pt x="20217" y="22420"/>
                    <a:pt x="20360" y="22337"/>
                    <a:pt x="20491" y="22242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4913586" y="4684018"/>
              <a:ext cx="250137" cy="274530"/>
            </a:xfrm>
            <a:custGeom>
              <a:avLst/>
              <a:gdLst/>
              <a:ahLst/>
              <a:cxnLst/>
              <a:rect l="l" t="t" r="r" b="b"/>
              <a:pathLst>
                <a:path w="20027" h="21980" extrusionOk="0">
                  <a:moveTo>
                    <a:pt x="263" y="0"/>
                  </a:moveTo>
                  <a:cubicBezTo>
                    <a:pt x="179" y="131"/>
                    <a:pt x="96" y="274"/>
                    <a:pt x="1" y="417"/>
                  </a:cubicBezTo>
                  <a:lnTo>
                    <a:pt x="19575" y="21979"/>
                  </a:lnTo>
                  <a:cubicBezTo>
                    <a:pt x="19729" y="21908"/>
                    <a:pt x="19884" y="21836"/>
                    <a:pt x="20027" y="21753"/>
                  </a:cubicBezTo>
                  <a:lnTo>
                    <a:pt x="263" y="0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4904818" y="4700517"/>
              <a:ext cx="241507" cy="265163"/>
            </a:xfrm>
            <a:custGeom>
              <a:avLst/>
              <a:gdLst/>
              <a:ahLst/>
              <a:cxnLst/>
              <a:rect l="l" t="t" r="r" b="b"/>
              <a:pathLst>
                <a:path w="19336" h="21230" extrusionOk="0">
                  <a:moveTo>
                    <a:pt x="226" y="1"/>
                  </a:moveTo>
                  <a:cubicBezTo>
                    <a:pt x="143" y="156"/>
                    <a:pt x="72" y="310"/>
                    <a:pt x="0" y="465"/>
                  </a:cubicBezTo>
                  <a:lnTo>
                    <a:pt x="18848" y="21230"/>
                  </a:lnTo>
                  <a:cubicBezTo>
                    <a:pt x="19014" y="21182"/>
                    <a:pt x="19181" y="21111"/>
                    <a:pt x="19336" y="21051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4897524" y="4718665"/>
              <a:ext cx="230066" cy="252523"/>
            </a:xfrm>
            <a:custGeom>
              <a:avLst/>
              <a:gdLst/>
              <a:ahLst/>
              <a:cxnLst/>
              <a:rect l="l" t="t" r="r" b="b"/>
              <a:pathLst>
                <a:path w="18420" h="20218" extrusionOk="0">
                  <a:moveTo>
                    <a:pt x="179" y="0"/>
                  </a:moveTo>
                  <a:cubicBezTo>
                    <a:pt x="108" y="167"/>
                    <a:pt x="48" y="346"/>
                    <a:pt x="1" y="512"/>
                  </a:cubicBezTo>
                  <a:lnTo>
                    <a:pt x="17884" y="20217"/>
                  </a:lnTo>
                  <a:cubicBezTo>
                    <a:pt x="18063" y="20181"/>
                    <a:pt x="18241" y="20134"/>
                    <a:pt x="18420" y="20086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4891878" y="4738587"/>
              <a:ext cx="215340" cy="236161"/>
            </a:xfrm>
            <a:custGeom>
              <a:avLst/>
              <a:gdLst/>
              <a:ahLst/>
              <a:cxnLst/>
              <a:rect l="l" t="t" r="r" b="b"/>
              <a:pathLst>
                <a:path w="17241" h="18908" extrusionOk="0">
                  <a:moveTo>
                    <a:pt x="131" y="1"/>
                  </a:moveTo>
                  <a:cubicBezTo>
                    <a:pt x="84" y="191"/>
                    <a:pt x="36" y="382"/>
                    <a:pt x="0" y="572"/>
                  </a:cubicBezTo>
                  <a:lnTo>
                    <a:pt x="16645" y="18908"/>
                  </a:lnTo>
                  <a:cubicBezTo>
                    <a:pt x="16848" y="18896"/>
                    <a:pt x="17038" y="18872"/>
                    <a:pt x="17241" y="18836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4888456" y="4760744"/>
              <a:ext cx="196155" cy="215315"/>
            </a:xfrm>
            <a:custGeom>
              <a:avLst/>
              <a:gdLst/>
              <a:ahLst/>
              <a:cxnLst/>
              <a:rect l="l" t="t" r="r" b="b"/>
              <a:pathLst>
                <a:path w="15705" h="17239" extrusionOk="0">
                  <a:moveTo>
                    <a:pt x="60" y="1"/>
                  </a:moveTo>
                  <a:cubicBezTo>
                    <a:pt x="36" y="215"/>
                    <a:pt x="12" y="429"/>
                    <a:pt x="0" y="644"/>
                  </a:cubicBezTo>
                  <a:lnTo>
                    <a:pt x="15062" y="17229"/>
                  </a:lnTo>
                  <a:cubicBezTo>
                    <a:pt x="15169" y="17235"/>
                    <a:pt x="15276" y="17238"/>
                    <a:pt x="15383" y="17238"/>
                  </a:cubicBezTo>
                  <a:cubicBezTo>
                    <a:pt x="15491" y="17238"/>
                    <a:pt x="15598" y="17235"/>
                    <a:pt x="15705" y="17229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887569" y="4785736"/>
              <a:ext cx="171912" cy="189461"/>
            </a:xfrm>
            <a:custGeom>
              <a:avLst/>
              <a:gdLst/>
              <a:ahLst/>
              <a:cxnLst/>
              <a:rect l="l" t="t" r="r" b="b"/>
              <a:pathLst>
                <a:path w="13764" h="15169" extrusionOk="0">
                  <a:moveTo>
                    <a:pt x="0" y="0"/>
                  </a:moveTo>
                  <a:cubicBezTo>
                    <a:pt x="0" y="250"/>
                    <a:pt x="12" y="500"/>
                    <a:pt x="24" y="738"/>
                  </a:cubicBezTo>
                  <a:lnTo>
                    <a:pt x="13037" y="15073"/>
                  </a:lnTo>
                  <a:cubicBezTo>
                    <a:pt x="13276" y="15109"/>
                    <a:pt x="13526" y="15133"/>
                    <a:pt x="13764" y="1516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4889942" y="4815175"/>
              <a:ext cx="140537" cy="154963"/>
            </a:xfrm>
            <a:custGeom>
              <a:avLst/>
              <a:gdLst/>
              <a:ahLst/>
              <a:cxnLst/>
              <a:rect l="l" t="t" r="r" b="b"/>
              <a:pathLst>
                <a:path w="11252" h="12407" extrusionOk="0">
                  <a:moveTo>
                    <a:pt x="1" y="1"/>
                  </a:moveTo>
                  <a:cubicBezTo>
                    <a:pt x="48" y="310"/>
                    <a:pt x="108" y="608"/>
                    <a:pt x="167" y="905"/>
                  </a:cubicBezTo>
                  <a:lnTo>
                    <a:pt x="10371" y="12145"/>
                  </a:lnTo>
                  <a:cubicBezTo>
                    <a:pt x="10669" y="12240"/>
                    <a:pt x="10954" y="12323"/>
                    <a:pt x="11252" y="1240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4899909" y="4852945"/>
              <a:ext cx="93987" cy="103517"/>
            </a:xfrm>
            <a:custGeom>
              <a:avLst/>
              <a:gdLst/>
              <a:ahLst/>
              <a:cxnLst/>
              <a:rect l="l" t="t" r="r" b="b"/>
              <a:pathLst>
                <a:path w="7525" h="8288" extrusionOk="0">
                  <a:moveTo>
                    <a:pt x="0" y="1"/>
                  </a:moveTo>
                  <a:lnTo>
                    <a:pt x="0" y="1"/>
                  </a:lnTo>
                  <a:cubicBezTo>
                    <a:pt x="179" y="477"/>
                    <a:pt x="381" y="929"/>
                    <a:pt x="607" y="1382"/>
                  </a:cubicBezTo>
                  <a:lnTo>
                    <a:pt x="6203" y="7549"/>
                  </a:lnTo>
                  <a:cubicBezTo>
                    <a:pt x="6632" y="7823"/>
                    <a:pt x="7073" y="8061"/>
                    <a:pt x="7525" y="828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sp>
        <p:nvSpPr>
          <p:cNvPr id="56" name="Google Shape;56;p3"/>
          <p:cNvSpPr txBox="1">
            <a:spLocks noGrp="1"/>
          </p:cNvSpPr>
          <p:nvPr>
            <p:ph type="title"/>
          </p:nvPr>
        </p:nvSpPr>
        <p:spPr>
          <a:xfrm>
            <a:off x="1994675" y="1945160"/>
            <a:ext cx="2175600" cy="5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title" idx="2" hasCustomPrompt="1"/>
          </p:nvPr>
        </p:nvSpPr>
        <p:spPr>
          <a:xfrm>
            <a:off x="620525" y="1828613"/>
            <a:ext cx="1459200" cy="7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9pPr>
          </a:lstStyle>
          <a:p>
            <a:r>
              <a:t>xx%</a:t>
            </a:r>
          </a:p>
        </p:txBody>
      </p:sp>
      <p:grpSp>
        <p:nvGrpSpPr>
          <p:cNvPr id="58" name="Google Shape;58;p3"/>
          <p:cNvGrpSpPr/>
          <p:nvPr/>
        </p:nvGrpSpPr>
        <p:grpSpPr>
          <a:xfrm>
            <a:off x="6520300" y="4742058"/>
            <a:ext cx="450323" cy="449885"/>
            <a:chOff x="4887569" y="4595026"/>
            <a:chExt cx="381145" cy="381032"/>
          </a:xfrm>
        </p:grpSpPr>
        <p:sp>
          <p:nvSpPr>
            <p:cNvPr id="59" name="Google Shape;59;p3"/>
            <p:cNvSpPr/>
            <p:nvPr/>
          </p:nvSpPr>
          <p:spPr>
            <a:xfrm>
              <a:off x="5162374" y="4614573"/>
              <a:ext cx="94000" cy="103505"/>
            </a:xfrm>
            <a:custGeom>
              <a:avLst/>
              <a:gdLst/>
              <a:ahLst/>
              <a:cxnLst/>
              <a:rect l="l" t="t" r="r" b="b"/>
              <a:pathLst>
                <a:path w="7526" h="8287" extrusionOk="0">
                  <a:moveTo>
                    <a:pt x="1" y="0"/>
                  </a:moveTo>
                  <a:lnTo>
                    <a:pt x="7526" y="8287"/>
                  </a:lnTo>
                  <a:cubicBezTo>
                    <a:pt x="7347" y="7811"/>
                    <a:pt x="7145" y="7358"/>
                    <a:pt x="6918" y="6906"/>
                  </a:cubicBezTo>
                  <a:lnTo>
                    <a:pt x="1322" y="738"/>
                  </a:lnTo>
                  <a:cubicBezTo>
                    <a:pt x="894" y="464"/>
                    <a:pt x="453" y="226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5125791" y="4601034"/>
              <a:ext cx="140550" cy="154814"/>
            </a:xfrm>
            <a:custGeom>
              <a:avLst/>
              <a:gdLst/>
              <a:ahLst/>
              <a:cxnLst/>
              <a:rect l="l" t="t" r="r" b="b"/>
              <a:pathLst>
                <a:path w="11253" h="12395" extrusionOk="0">
                  <a:moveTo>
                    <a:pt x="1" y="1"/>
                  </a:moveTo>
                  <a:lnTo>
                    <a:pt x="11252" y="12395"/>
                  </a:lnTo>
                  <a:cubicBezTo>
                    <a:pt x="11205" y="12097"/>
                    <a:pt x="11157" y="11800"/>
                    <a:pt x="11086" y="11502"/>
                  </a:cubicBezTo>
                  <a:lnTo>
                    <a:pt x="870" y="251"/>
                  </a:lnTo>
                  <a:cubicBezTo>
                    <a:pt x="596" y="155"/>
                    <a:pt x="299" y="72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5096802" y="4595976"/>
              <a:ext cx="171912" cy="189323"/>
            </a:xfrm>
            <a:custGeom>
              <a:avLst/>
              <a:gdLst/>
              <a:ahLst/>
              <a:cxnLst/>
              <a:rect l="l" t="t" r="r" b="b"/>
              <a:pathLst>
                <a:path w="13764" h="15158" extrusionOk="0">
                  <a:moveTo>
                    <a:pt x="0" y="1"/>
                  </a:moveTo>
                  <a:lnTo>
                    <a:pt x="13764" y="15157"/>
                  </a:lnTo>
                  <a:cubicBezTo>
                    <a:pt x="13764" y="14907"/>
                    <a:pt x="13752" y="14669"/>
                    <a:pt x="13740" y="14419"/>
                  </a:cubicBezTo>
                  <a:lnTo>
                    <a:pt x="726" y="84"/>
                  </a:lnTo>
                  <a:cubicBezTo>
                    <a:pt x="488" y="48"/>
                    <a:pt x="238" y="25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5071659" y="4595026"/>
              <a:ext cx="196318" cy="215253"/>
            </a:xfrm>
            <a:custGeom>
              <a:avLst/>
              <a:gdLst/>
              <a:ahLst/>
              <a:cxnLst/>
              <a:rect l="l" t="t" r="r" b="b"/>
              <a:pathLst>
                <a:path w="15718" h="17234" extrusionOk="0">
                  <a:moveTo>
                    <a:pt x="430" y="0"/>
                  </a:moveTo>
                  <a:cubicBezTo>
                    <a:pt x="287" y="0"/>
                    <a:pt x="144" y="5"/>
                    <a:pt x="1" y="5"/>
                  </a:cubicBezTo>
                  <a:lnTo>
                    <a:pt x="15646" y="17234"/>
                  </a:lnTo>
                  <a:cubicBezTo>
                    <a:pt x="15670" y="17019"/>
                    <a:pt x="15693" y="16805"/>
                    <a:pt x="15717" y="16591"/>
                  </a:cubicBezTo>
                  <a:lnTo>
                    <a:pt x="644" y="5"/>
                  </a:lnTo>
                  <a:cubicBezTo>
                    <a:pt x="572" y="1"/>
                    <a:pt x="501" y="0"/>
                    <a:pt x="430" y="0"/>
                  </a:cubicBez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5049215" y="4596275"/>
              <a:ext cx="215190" cy="236161"/>
            </a:xfrm>
            <a:custGeom>
              <a:avLst/>
              <a:gdLst/>
              <a:ahLst/>
              <a:cxnLst/>
              <a:rect l="l" t="t" r="r" b="b"/>
              <a:pathLst>
                <a:path w="17229" h="18908" extrusionOk="0">
                  <a:moveTo>
                    <a:pt x="584" y="1"/>
                  </a:moveTo>
                  <a:cubicBezTo>
                    <a:pt x="393" y="24"/>
                    <a:pt x="191" y="48"/>
                    <a:pt x="0" y="72"/>
                  </a:cubicBezTo>
                  <a:lnTo>
                    <a:pt x="17098" y="18908"/>
                  </a:lnTo>
                  <a:cubicBezTo>
                    <a:pt x="17145" y="18717"/>
                    <a:pt x="17193" y="18527"/>
                    <a:pt x="17228" y="18336"/>
                  </a:cubicBezTo>
                  <a:lnTo>
                    <a:pt x="584" y="1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5028694" y="4599848"/>
              <a:ext cx="230203" cy="252523"/>
            </a:xfrm>
            <a:custGeom>
              <a:avLst/>
              <a:gdLst/>
              <a:ahLst/>
              <a:cxnLst/>
              <a:rect l="l" t="t" r="r" b="b"/>
              <a:pathLst>
                <a:path w="18431" h="20218" extrusionOk="0">
                  <a:moveTo>
                    <a:pt x="536" y="0"/>
                  </a:moveTo>
                  <a:cubicBezTo>
                    <a:pt x="357" y="36"/>
                    <a:pt x="179" y="84"/>
                    <a:pt x="0" y="131"/>
                  </a:cubicBezTo>
                  <a:lnTo>
                    <a:pt x="18240" y="20217"/>
                  </a:lnTo>
                  <a:cubicBezTo>
                    <a:pt x="18312" y="20050"/>
                    <a:pt x="18371" y="19884"/>
                    <a:pt x="18431" y="19717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5009946" y="4605343"/>
              <a:ext cx="241519" cy="265163"/>
            </a:xfrm>
            <a:custGeom>
              <a:avLst/>
              <a:gdLst/>
              <a:ahLst/>
              <a:cxnLst/>
              <a:rect l="l" t="t" r="r" b="b"/>
              <a:pathLst>
                <a:path w="19337" h="21230" extrusionOk="0">
                  <a:moveTo>
                    <a:pt x="489" y="1"/>
                  </a:moveTo>
                  <a:cubicBezTo>
                    <a:pt x="322" y="60"/>
                    <a:pt x="168" y="120"/>
                    <a:pt x="1" y="179"/>
                  </a:cubicBezTo>
                  <a:lnTo>
                    <a:pt x="19110" y="21230"/>
                  </a:lnTo>
                  <a:cubicBezTo>
                    <a:pt x="19194" y="21075"/>
                    <a:pt x="19265" y="20920"/>
                    <a:pt x="19337" y="20765"/>
                  </a:cubicBezTo>
                  <a:lnTo>
                    <a:pt x="489" y="1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992548" y="4612487"/>
              <a:ext cx="250150" cy="274680"/>
            </a:xfrm>
            <a:custGeom>
              <a:avLst/>
              <a:gdLst/>
              <a:ahLst/>
              <a:cxnLst/>
              <a:rect l="l" t="t" r="r" b="b"/>
              <a:pathLst>
                <a:path w="20028" h="21992" extrusionOk="0">
                  <a:moveTo>
                    <a:pt x="453" y="0"/>
                  </a:moveTo>
                  <a:cubicBezTo>
                    <a:pt x="299" y="72"/>
                    <a:pt x="156" y="143"/>
                    <a:pt x="1" y="227"/>
                  </a:cubicBezTo>
                  <a:lnTo>
                    <a:pt x="19765" y="21991"/>
                  </a:lnTo>
                  <a:cubicBezTo>
                    <a:pt x="19849" y="21848"/>
                    <a:pt x="19932" y="21705"/>
                    <a:pt x="20027" y="21563"/>
                  </a:cubicBezTo>
                  <a:lnTo>
                    <a:pt x="453" y="0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4976486" y="4621106"/>
              <a:ext cx="255945" cy="281075"/>
            </a:xfrm>
            <a:custGeom>
              <a:avLst/>
              <a:gdLst/>
              <a:ahLst/>
              <a:cxnLst/>
              <a:rect l="l" t="t" r="r" b="b"/>
              <a:pathLst>
                <a:path w="20492" h="22504" extrusionOk="0">
                  <a:moveTo>
                    <a:pt x="418" y="1"/>
                  </a:moveTo>
                  <a:cubicBezTo>
                    <a:pt x="275" y="84"/>
                    <a:pt x="144" y="179"/>
                    <a:pt x="1" y="263"/>
                  </a:cubicBezTo>
                  <a:lnTo>
                    <a:pt x="20194" y="22504"/>
                  </a:lnTo>
                  <a:cubicBezTo>
                    <a:pt x="20301" y="22373"/>
                    <a:pt x="20396" y="22254"/>
                    <a:pt x="20492" y="22111"/>
                  </a:cubicBezTo>
                  <a:lnTo>
                    <a:pt x="418" y="1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4961623" y="4631222"/>
              <a:ext cx="259355" cy="284784"/>
            </a:xfrm>
            <a:custGeom>
              <a:avLst/>
              <a:gdLst/>
              <a:ahLst/>
              <a:cxnLst/>
              <a:rect l="l" t="t" r="r" b="b"/>
              <a:pathLst>
                <a:path w="20765" h="22801" extrusionOk="0">
                  <a:moveTo>
                    <a:pt x="393" y="1"/>
                  </a:moveTo>
                  <a:cubicBezTo>
                    <a:pt x="250" y="96"/>
                    <a:pt x="131" y="191"/>
                    <a:pt x="0" y="286"/>
                  </a:cubicBezTo>
                  <a:lnTo>
                    <a:pt x="20443" y="22801"/>
                  </a:lnTo>
                  <a:cubicBezTo>
                    <a:pt x="20551" y="22682"/>
                    <a:pt x="20658" y="22563"/>
                    <a:pt x="20765" y="22444"/>
                  </a:cubicBezTo>
                  <a:lnTo>
                    <a:pt x="393" y="1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4947934" y="4642526"/>
              <a:ext cx="260404" cy="285984"/>
            </a:xfrm>
            <a:custGeom>
              <a:avLst/>
              <a:gdLst/>
              <a:ahLst/>
              <a:cxnLst/>
              <a:rect l="l" t="t" r="r" b="b"/>
              <a:pathLst>
                <a:path w="20849" h="22897" extrusionOk="0">
                  <a:moveTo>
                    <a:pt x="358" y="0"/>
                  </a:moveTo>
                  <a:cubicBezTo>
                    <a:pt x="287" y="48"/>
                    <a:pt x="227" y="96"/>
                    <a:pt x="168" y="155"/>
                  </a:cubicBezTo>
                  <a:cubicBezTo>
                    <a:pt x="108" y="215"/>
                    <a:pt x="61" y="262"/>
                    <a:pt x="1" y="322"/>
                  </a:cubicBezTo>
                  <a:lnTo>
                    <a:pt x="20504" y="22896"/>
                  </a:lnTo>
                  <a:cubicBezTo>
                    <a:pt x="20563" y="22848"/>
                    <a:pt x="20623" y="22801"/>
                    <a:pt x="20682" y="22741"/>
                  </a:cubicBezTo>
                  <a:cubicBezTo>
                    <a:pt x="20742" y="22682"/>
                    <a:pt x="20801" y="22634"/>
                    <a:pt x="20849" y="22575"/>
                  </a:cubicBezTo>
                  <a:lnTo>
                    <a:pt x="358" y="0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4935294" y="4655016"/>
              <a:ext cx="259367" cy="284784"/>
            </a:xfrm>
            <a:custGeom>
              <a:avLst/>
              <a:gdLst/>
              <a:ahLst/>
              <a:cxnLst/>
              <a:rect l="l" t="t" r="r" b="b"/>
              <a:pathLst>
                <a:path w="20766" h="22801" extrusionOk="0">
                  <a:moveTo>
                    <a:pt x="322" y="1"/>
                  </a:moveTo>
                  <a:cubicBezTo>
                    <a:pt x="215" y="120"/>
                    <a:pt x="108" y="239"/>
                    <a:pt x="1" y="358"/>
                  </a:cubicBezTo>
                  <a:lnTo>
                    <a:pt x="20384" y="22801"/>
                  </a:lnTo>
                  <a:cubicBezTo>
                    <a:pt x="20515" y="22706"/>
                    <a:pt x="20634" y="22610"/>
                    <a:pt x="20765" y="22515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4923853" y="4668842"/>
              <a:ext cx="255933" cy="281075"/>
            </a:xfrm>
            <a:custGeom>
              <a:avLst/>
              <a:gdLst/>
              <a:ahLst/>
              <a:cxnLst/>
              <a:rect l="l" t="t" r="r" b="b"/>
              <a:pathLst>
                <a:path w="20491" h="22504" extrusionOk="0">
                  <a:moveTo>
                    <a:pt x="298" y="1"/>
                  </a:moveTo>
                  <a:cubicBezTo>
                    <a:pt x="191" y="132"/>
                    <a:pt x="95" y="263"/>
                    <a:pt x="0" y="394"/>
                  </a:cubicBezTo>
                  <a:lnTo>
                    <a:pt x="20074" y="22504"/>
                  </a:lnTo>
                  <a:cubicBezTo>
                    <a:pt x="20217" y="22420"/>
                    <a:pt x="20360" y="22337"/>
                    <a:pt x="20491" y="22242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4913586" y="4684018"/>
              <a:ext cx="250137" cy="274530"/>
            </a:xfrm>
            <a:custGeom>
              <a:avLst/>
              <a:gdLst/>
              <a:ahLst/>
              <a:cxnLst/>
              <a:rect l="l" t="t" r="r" b="b"/>
              <a:pathLst>
                <a:path w="20027" h="21980" extrusionOk="0">
                  <a:moveTo>
                    <a:pt x="263" y="0"/>
                  </a:moveTo>
                  <a:cubicBezTo>
                    <a:pt x="179" y="131"/>
                    <a:pt x="96" y="274"/>
                    <a:pt x="1" y="417"/>
                  </a:cubicBezTo>
                  <a:lnTo>
                    <a:pt x="19575" y="21979"/>
                  </a:lnTo>
                  <a:cubicBezTo>
                    <a:pt x="19729" y="21908"/>
                    <a:pt x="19884" y="21836"/>
                    <a:pt x="20027" y="21753"/>
                  </a:cubicBezTo>
                  <a:lnTo>
                    <a:pt x="263" y="0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904818" y="4700517"/>
              <a:ext cx="241507" cy="265163"/>
            </a:xfrm>
            <a:custGeom>
              <a:avLst/>
              <a:gdLst/>
              <a:ahLst/>
              <a:cxnLst/>
              <a:rect l="l" t="t" r="r" b="b"/>
              <a:pathLst>
                <a:path w="19336" h="21230" extrusionOk="0">
                  <a:moveTo>
                    <a:pt x="226" y="1"/>
                  </a:moveTo>
                  <a:cubicBezTo>
                    <a:pt x="143" y="156"/>
                    <a:pt x="72" y="310"/>
                    <a:pt x="0" y="465"/>
                  </a:cubicBezTo>
                  <a:lnTo>
                    <a:pt x="18848" y="21230"/>
                  </a:lnTo>
                  <a:cubicBezTo>
                    <a:pt x="19014" y="21182"/>
                    <a:pt x="19181" y="21111"/>
                    <a:pt x="19336" y="21051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897524" y="4718665"/>
              <a:ext cx="230066" cy="252523"/>
            </a:xfrm>
            <a:custGeom>
              <a:avLst/>
              <a:gdLst/>
              <a:ahLst/>
              <a:cxnLst/>
              <a:rect l="l" t="t" r="r" b="b"/>
              <a:pathLst>
                <a:path w="18420" h="20218" extrusionOk="0">
                  <a:moveTo>
                    <a:pt x="179" y="0"/>
                  </a:moveTo>
                  <a:cubicBezTo>
                    <a:pt x="108" y="167"/>
                    <a:pt x="48" y="346"/>
                    <a:pt x="1" y="512"/>
                  </a:cubicBezTo>
                  <a:lnTo>
                    <a:pt x="17884" y="20217"/>
                  </a:lnTo>
                  <a:cubicBezTo>
                    <a:pt x="18063" y="20181"/>
                    <a:pt x="18241" y="20134"/>
                    <a:pt x="18420" y="20086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4891878" y="4738587"/>
              <a:ext cx="215340" cy="236161"/>
            </a:xfrm>
            <a:custGeom>
              <a:avLst/>
              <a:gdLst/>
              <a:ahLst/>
              <a:cxnLst/>
              <a:rect l="l" t="t" r="r" b="b"/>
              <a:pathLst>
                <a:path w="17241" h="18908" extrusionOk="0">
                  <a:moveTo>
                    <a:pt x="131" y="1"/>
                  </a:moveTo>
                  <a:cubicBezTo>
                    <a:pt x="84" y="191"/>
                    <a:pt x="36" y="382"/>
                    <a:pt x="0" y="572"/>
                  </a:cubicBezTo>
                  <a:lnTo>
                    <a:pt x="16645" y="18908"/>
                  </a:lnTo>
                  <a:cubicBezTo>
                    <a:pt x="16848" y="18896"/>
                    <a:pt x="17038" y="18872"/>
                    <a:pt x="17241" y="18836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4888456" y="4760744"/>
              <a:ext cx="196155" cy="215315"/>
            </a:xfrm>
            <a:custGeom>
              <a:avLst/>
              <a:gdLst/>
              <a:ahLst/>
              <a:cxnLst/>
              <a:rect l="l" t="t" r="r" b="b"/>
              <a:pathLst>
                <a:path w="15705" h="17239" extrusionOk="0">
                  <a:moveTo>
                    <a:pt x="60" y="1"/>
                  </a:moveTo>
                  <a:cubicBezTo>
                    <a:pt x="36" y="215"/>
                    <a:pt x="12" y="429"/>
                    <a:pt x="0" y="644"/>
                  </a:cubicBezTo>
                  <a:lnTo>
                    <a:pt x="15062" y="17229"/>
                  </a:lnTo>
                  <a:cubicBezTo>
                    <a:pt x="15169" y="17235"/>
                    <a:pt x="15276" y="17238"/>
                    <a:pt x="15383" y="17238"/>
                  </a:cubicBezTo>
                  <a:cubicBezTo>
                    <a:pt x="15491" y="17238"/>
                    <a:pt x="15598" y="17235"/>
                    <a:pt x="15705" y="17229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4887569" y="4785736"/>
              <a:ext cx="171912" cy="189461"/>
            </a:xfrm>
            <a:custGeom>
              <a:avLst/>
              <a:gdLst/>
              <a:ahLst/>
              <a:cxnLst/>
              <a:rect l="l" t="t" r="r" b="b"/>
              <a:pathLst>
                <a:path w="13764" h="15169" extrusionOk="0">
                  <a:moveTo>
                    <a:pt x="0" y="0"/>
                  </a:moveTo>
                  <a:cubicBezTo>
                    <a:pt x="0" y="250"/>
                    <a:pt x="12" y="500"/>
                    <a:pt x="24" y="738"/>
                  </a:cubicBezTo>
                  <a:lnTo>
                    <a:pt x="13037" y="15073"/>
                  </a:lnTo>
                  <a:cubicBezTo>
                    <a:pt x="13276" y="15109"/>
                    <a:pt x="13526" y="15133"/>
                    <a:pt x="13764" y="1516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4889942" y="4815175"/>
              <a:ext cx="140537" cy="154963"/>
            </a:xfrm>
            <a:custGeom>
              <a:avLst/>
              <a:gdLst/>
              <a:ahLst/>
              <a:cxnLst/>
              <a:rect l="l" t="t" r="r" b="b"/>
              <a:pathLst>
                <a:path w="11252" h="12407" extrusionOk="0">
                  <a:moveTo>
                    <a:pt x="1" y="1"/>
                  </a:moveTo>
                  <a:cubicBezTo>
                    <a:pt x="48" y="310"/>
                    <a:pt x="108" y="608"/>
                    <a:pt x="167" y="905"/>
                  </a:cubicBezTo>
                  <a:lnTo>
                    <a:pt x="10371" y="12145"/>
                  </a:lnTo>
                  <a:cubicBezTo>
                    <a:pt x="10669" y="12240"/>
                    <a:pt x="10954" y="12323"/>
                    <a:pt x="11252" y="1240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4899909" y="4852945"/>
              <a:ext cx="93987" cy="103517"/>
            </a:xfrm>
            <a:custGeom>
              <a:avLst/>
              <a:gdLst/>
              <a:ahLst/>
              <a:cxnLst/>
              <a:rect l="l" t="t" r="r" b="b"/>
              <a:pathLst>
                <a:path w="7525" h="8288" extrusionOk="0">
                  <a:moveTo>
                    <a:pt x="0" y="1"/>
                  </a:moveTo>
                  <a:lnTo>
                    <a:pt x="0" y="1"/>
                  </a:lnTo>
                  <a:cubicBezTo>
                    <a:pt x="179" y="477"/>
                    <a:pt x="381" y="929"/>
                    <a:pt x="607" y="1382"/>
                  </a:cubicBezTo>
                  <a:lnTo>
                    <a:pt x="6203" y="7549"/>
                  </a:lnTo>
                  <a:cubicBezTo>
                    <a:pt x="6632" y="7823"/>
                    <a:pt x="7073" y="8061"/>
                    <a:pt x="7525" y="828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sp>
        <p:nvSpPr>
          <p:cNvPr id="80" name="Google Shape;80;p3"/>
          <p:cNvSpPr/>
          <p:nvPr/>
        </p:nvSpPr>
        <p:spPr>
          <a:xfrm flipH="1">
            <a:off x="7801668" y="777675"/>
            <a:ext cx="1220894" cy="1653860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" name="Google Shape;81;p3"/>
          <p:cNvGrpSpPr/>
          <p:nvPr/>
        </p:nvGrpSpPr>
        <p:grpSpPr>
          <a:xfrm flipH="1">
            <a:off x="7841255" y="2124165"/>
            <a:ext cx="1414390" cy="1136307"/>
            <a:chOff x="4649450" y="3527425"/>
            <a:chExt cx="1224050" cy="983475"/>
          </a:xfrm>
        </p:grpSpPr>
        <p:sp>
          <p:nvSpPr>
            <p:cNvPr id="82" name="Google Shape;82;p3"/>
            <p:cNvSpPr/>
            <p:nvPr/>
          </p:nvSpPr>
          <p:spPr>
            <a:xfrm>
              <a:off x="4649450" y="4150450"/>
              <a:ext cx="456475" cy="168275"/>
            </a:xfrm>
            <a:custGeom>
              <a:avLst/>
              <a:gdLst/>
              <a:ahLst/>
              <a:cxnLst/>
              <a:rect l="l" t="t" r="r" b="b"/>
              <a:pathLst>
                <a:path w="18259" h="6731" extrusionOk="0">
                  <a:moveTo>
                    <a:pt x="14506" y="1"/>
                  </a:moveTo>
                  <a:lnTo>
                    <a:pt x="14454" y="52"/>
                  </a:lnTo>
                  <a:cubicBezTo>
                    <a:pt x="10483" y="3121"/>
                    <a:pt x="5815" y="5107"/>
                    <a:pt x="888" y="5855"/>
                  </a:cubicBezTo>
                  <a:cubicBezTo>
                    <a:pt x="21" y="6472"/>
                    <a:pt x="0" y="6730"/>
                    <a:pt x="534" y="6730"/>
                  </a:cubicBezTo>
                  <a:cubicBezTo>
                    <a:pt x="3080" y="6730"/>
                    <a:pt x="18259" y="854"/>
                    <a:pt x="145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4756075" y="3527425"/>
              <a:ext cx="1117425" cy="983475"/>
            </a:xfrm>
            <a:custGeom>
              <a:avLst/>
              <a:gdLst/>
              <a:ahLst/>
              <a:cxnLst/>
              <a:rect l="l" t="t" r="r" b="b"/>
              <a:pathLst>
                <a:path w="44697" h="39339" extrusionOk="0">
                  <a:moveTo>
                    <a:pt x="36379" y="5979"/>
                  </a:moveTo>
                  <a:cubicBezTo>
                    <a:pt x="37626" y="5979"/>
                    <a:pt x="37864" y="7555"/>
                    <a:pt x="35747" y="9035"/>
                  </a:cubicBezTo>
                  <a:cubicBezTo>
                    <a:pt x="35259" y="9350"/>
                    <a:pt x="34824" y="9486"/>
                    <a:pt x="34473" y="9486"/>
                  </a:cubicBezTo>
                  <a:cubicBezTo>
                    <a:pt x="33357" y="9486"/>
                    <a:pt x="33082" y="8112"/>
                    <a:pt x="34612" y="6739"/>
                  </a:cubicBezTo>
                  <a:cubicBezTo>
                    <a:pt x="35297" y="6203"/>
                    <a:pt x="35910" y="5979"/>
                    <a:pt x="36379" y="5979"/>
                  </a:cubicBezTo>
                  <a:close/>
                  <a:moveTo>
                    <a:pt x="21172" y="10001"/>
                  </a:moveTo>
                  <a:cubicBezTo>
                    <a:pt x="21224" y="10001"/>
                    <a:pt x="21276" y="10006"/>
                    <a:pt x="21330" y="10015"/>
                  </a:cubicBezTo>
                  <a:cubicBezTo>
                    <a:pt x="22725" y="10339"/>
                    <a:pt x="21930" y="14441"/>
                    <a:pt x="20363" y="14441"/>
                  </a:cubicBezTo>
                  <a:cubicBezTo>
                    <a:pt x="20308" y="14441"/>
                    <a:pt x="20252" y="14435"/>
                    <a:pt x="20195" y="14425"/>
                  </a:cubicBezTo>
                  <a:cubicBezTo>
                    <a:pt x="18771" y="14125"/>
                    <a:pt x="19573" y="10001"/>
                    <a:pt x="21172" y="10001"/>
                  </a:cubicBezTo>
                  <a:close/>
                  <a:moveTo>
                    <a:pt x="19764" y="21596"/>
                  </a:moveTo>
                  <a:cubicBezTo>
                    <a:pt x="20187" y="21596"/>
                    <a:pt x="20679" y="21690"/>
                    <a:pt x="21227" y="21904"/>
                  </a:cubicBezTo>
                  <a:cubicBezTo>
                    <a:pt x="23760" y="23171"/>
                    <a:pt x="23321" y="25199"/>
                    <a:pt x="21380" y="25199"/>
                  </a:cubicBezTo>
                  <a:cubicBezTo>
                    <a:pt x="20950" y="25199"/>
                    <a:pt x="20447" y="25099"/>
                    <a:pt x="19885" y="24870"/>
                  </a:cubicBezTo>
                  <a:cubicBezTo>
                    <a:pt x="17338" y="23618"/>
                    <a:pt x="17796" y="21596"/>
                    <a:pt x="19764" y="21596"/>
                  </a:cubicBezTo>
                  <a:close/>
                  <a:moveTo>
                    <a:pt x="24182" y="26162"/>
                  </a:moveTo>
                  <a:cubicBezTo>
                    <a:pt x="24978" y="26162"/>
                    <a:pt x="26067" y="26763"/>
                    <a:pt x="25869" y="27630"/>
                  </a:cubicBezTo>
                  <a:cubicBezTo>
                    <a:pt x="25759" y="27880"/>
                    <a:pt x="25466" y="27993"/>
                    <a:pt x="25120" y="27993"/>
                  </a:cubicBezTo>
                  <a:cubicBezTo>
                    <a:pt x="24325" y="27993"/>
                    <a:pt x="23247" y="27401"/>
                    <a:pt x="23445" y="26521"/>
                  </a:cubicBezTo>
                  <a:cubicBezTo>
                    <a:pt x="23553" y="26273"/>
                    <a:pt x="23840" y="26162"/>
                    <a:pt x="24182" y="26162"/>
                  </a:cubicBezTo>
                  <a:close/>
                  <a:moveTo>
                    <a:pt x="25606" y="0"/>
                  </a:moveTo>
                  <a:cubicBezTo>
                    <a:pt x="22588" y="0"/>
                    <a:pt x="17675" y="4496"/>
                    <a:pt x="17900" y="6456"/>
                  </a:cubicBezTo>
                  <a:cubicBezTo>
                    <a:pt x="16987" y="8479"/>
                    <a:pt x="18562" y="15892"/>
                    <a:pt x="17553" y="15892"/>
                  </a:cubicBezTo>
                  <a:cubicBezTo>
                    <a:pt x="17250" y="15892"/>
                    <a:pt x="16715" y="15226"/>
                    <a:pt x="15811" y="13548"/>
                  </a:cubicBezTo>
                  <a:cubicBezTo>
                    <a:pt x="13644" y="6765"/>
                    <a:pt x="18519" y="3541"/>
                    <a:pt x="16894" y="2097"/>
                  </a:cubicBezTo>
                  <a:lnTo>
                    <a:pt x="16894" y="2097"/>
                  </a:lnTo>
                  <a:cubicBezTo>
                    <a:pt x="4927" y="6524"/>
                    <a:pt x="13981" y="20631"/>
                    <a:pt x="11457" y="20631"/>
                  </a:cubicBezTo>
                  <a:cubicBezTo>
                    <a:pt x="11408" y="20631"/>
                    <a:pt x="11355" y="20625"/>
                    <a:pt x="11297" y="20615"/>
                  </a:cubicBezTo>
                  <a:cubicBezTo>
                    <a:pt x="3844" y="16823"/>
                    <a:pt x="7919" y="10273"/>
                    <a:pt x="6268" y="9241"/>
                  </a:cubicBezTo>
                  <a:lnTo>
                    <a:pt x="6268" y="9241"/>
                  </a:lnTo>
                  <a:cubicBezTo>
                    <a:pt x="1780" y="9447"/>
                    <a:pt x="1" y="18345"/>
                    <a:pt x="1368" y="21131"/>
                  </a:cubicBezTo>
                  <a:cubicBezTo>
                    <a:pt x="2425" y="24225"/>
                    <a:pt x="5314" y="26727"/>
                    <a:pt x="8563" y="26933"/>
                  </a:cubicBezTo>
                  <a:cubicBezTo>
                    <a:pt x="6681" y="33304"/>
                    <a:pt x="11968" y="36295"/>
                    <a:pt x="13180" y="37095"/>
                  </a:cubicBezTo>
                  <a:cubicBezTo>
                    <a:pt x="16091" y="38759"/>
                    <a:pt x="18570" y="39338"/>
                    <a:pt x="20584" y="39338"/>
                  </a:cubicBezTo>
                  <a:cubicBezTo>
                    <a:pt x="22940" y="39338"/>
                    <a:pt x="24659" y="38544"/>
                    <a:pt x="25688" y="37766"/>
                  </a:cubicBezTo>
                  <a:cubicBezTo>
                    <a:pt x="27932" y="35831"/>
                    <a:pt x="26101" y="36167"/>
                    <a:pt x="21975" y="35702"/>
                  </a:cubicBezTo>
                  <a:cubicBezTo>
                    <a:pt x="17100" y="35522"/>
                    <a:pt x="14469" y="31086"/>
                    <a:pt x="15991" y="29616"/>
                  </a:cubicBezTo>
                  <a:cubicBezTo>
                    <a:pt x="16201" y="29582"/>
                    <a:pt x="16415" y="29566"/>
                    <a:pt x="16633" y="29566"/>
                  </a:cubicBezTo>
                  <a:cubicBezTo>
                    <a:pt x="19978" y="29566"/>
                    <a:pt x="24301" y="33264"/>
                    <a:pt x="28670" y="33264"/>
                  </a:cubicBezTo>
                  <a:cubicBezTo>
                    <a:pt x="29941" y="33264"/>
                    <a:pt x="31216" y="32951"/>
                    <a:pt x="32471" y="32143"/>
                  </a:cubicBezTo>
                  <a:cubicBezTo>
                    <a:pt x="34277" y="31215"/>
                    <a:pt x="38068" y="28558"/>
                    <a:pt x="36933" y="27759"/>
                  </a:cubicBezTo>
                  <a:lnTo>
                    <a:pt x="36933" y="27759"/>
                  </a:lnTo>
                  <a:cubicBezTo>
                    <a:pt x="35945" y="27884"/>
                    <a:pt x="34966" y="27947"/>
                    <a:pt x="34021" y="27947"/>
                  </a:cubicBezTo>
                  <a:cubicBezTo>
                    <a:pt x="29910" y="27947"/>
                    <a:pt x="26443" y="26752"/>
                    <a:pt x="25688" y="24277"/>
                  </a:cubicBezTo>
                  <a:cubicBezTo>
                    <a:pt x="25424" y="23442"/>
                    <a:pt x="25932" y="23157"/>
                    <a:pt x="26853" y="23157"/>
                  </a:cubicBezTo>
                  <a:cubicBezTo>
                    <a:pt x="28828" y="23157"/>
                    <a:pt x="32703" y="24465"/>
                    <a:pt x="34948" y="24465"/>
                  </a:cubicBezTo>
                  <a:cubicBezTo>
                    <a:pt x="35537" y="24465"/>
                    <a:pt x="36013" y="24375"/>
                    <a:pt x="36314" y="24148"/>
                  </a:cubicBezTo>
                  <a:cubicBezTo>
                    <a:pt x="38816" y="23606"/>
                    <a:pt x="43303" y="19274"/>
                    <a:pt x="41137" y="18500"/>
                  </a:cubicBezTo>
                  <a:lnTo>
                    <a:pt x="41137" y="18500"/>
                  </a:lnTo>
                  <a:cubicBezTo>
                    <a:pt x="39565" y="18986"/>
                    <a:pt x="37927" y="19194"/>
                    <a:pt x="36455" y="19194"/>
                  </a:cubicBezTo>
                  <a:cubicBezTo>
                    <a:pt x="32299" y="19194"/>
                    <a:pt x="29474" y="17531"/>
                    <a:pt x="33245" y="15740"/>
                  </a:cubicBezTo>
                  <a:cubicBezTo>
                    <a:pt x="36340" y="14554"/>
                    <a:pt x="40131" y="15818"/>
                    <a:pt x="42375" y="13006"/>
                  </a:cubicBezTo>
                  <a:cubicBezTo>
                    <a:pt x="43355" y="10453"/>
                    <a:pt x="44696" y="5966"/>
                    <a:pt x="43742" y="4109"/>
                  </a:cubicBezTo>
                  <a:cubicBezTo>
                    <a:pt x="41314" y="2858"/>
                    <a:pt x="38595" y="2047"/>
                    <a:pt x="36153" y="2047"/>
                  </a:cubicBezTo>
                  <a:cubicBezTo>
                    <a:pt x="32654" y="2047"/>
                    <a:pt x="29725" y="3712"/>
                    <a:pt x="29041" y="8132"/>
                  </a:cubicBezTo>
                  <a:cubicBezTo>
                    <a:pt x="28743" y="9270"/>
                    <a:pt x="28120" y="10152"/>
                    <a:pt x="27203" y="10152"/>
                  </a:cubicBezTo>
                  <a:cubicBezTo>
                    <a:pt x="26852" y="10152"/>
                    <a:pt x="26459" y="10023"/>
                    <a:pt x="26024" y="9731"/>
                  </a:cubicBezTo>
                  <a:cubicBezTo>
                    <a:pt x="23651" y="7100"/>
                    <a:pt x="26901" y="3851"/>
                    <a:pt x="27468" y="1065"/>
                  </a:cubicBezTo>
                  <a:cubicBezTo>
                    <a:pt x="27065" y="312"/>
                    <a:pt x="26401" y="0"/>
                    <a:pt x="256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4841875" y="3612075"/>
              <a:ext cx="811775" cy="761500"/>
            </a:xfrm>
            <a:custGeom>
              <a:avLst/>
              <a:gdLst/>
              <a:ahLst/>
              <a:cxnLst/>
              <a:rect l="l" t="t" r="r" b="b"/>
              <a:pathLst>
                <a:path w="32471" h="30460" extrusionOk="0">
                  <a:moveTo>
                    <a:pt x="21097" y="0"/>
                  </a:moveTo>
                  <a:lnTo>
                    <a:pt x="21097" y="0"/>
                  </a:lnTo>
                  <a:cubicBezTo>
                    <a:pt x="18312" y="4075"/>
                    <a:pt x="17873" y="9827"/>
                    <a:pt x="20014" y="14675"/>
                  </a:cubicBezTo>
                  <a:cubicBezTo>
                    <a:pt x="17796" y="15759"/>
                    <a:pt x="15114" y="17177"/>
                    <a:pt x="12663" y="18544"/>
                  </a:cubicBezTo>
                  <a:cubicBezTo>
                    <a:pt x="8614" y="14005"/>
                    <a:pt x="8589" y="9827"/>
                    <a:pt x="10007" y="4901"/>
                  </a:cubicBezTo>
                  <a:lnTo>
                    <a:pt x="10007" y="4901"/>
                  </a:lnTo>
                  <a:cubicBezTo>
                    <a:pt x="7841" y="9208"/>
                    <a:pt x="8924" y="14908"/>
                    <a:pt x="12457" y="18647"/>
                  </a:cubicBezTo>
                  <a:cubicBezTo>
                    <a:pt x="10884" y="19524"/>
                    <a:pt x="8769" y="20762"/>
                    <a:pt x="6912" y="21897"/>
                  </a:cubicBezTo>
                  <a:cubicBezTo>
                    <a:pt x="2192" y="20607"/>
                    <a:pt x="26" y="15217"/>
                    <a:pt x="464" y="10446"/>
                  </a:cubicBezTo>
                  <a:lnTo>
                    <a:pt x="464" y="10446"/>
                  </a:lnTo>
                  <a:cubicBezTo>
                    <a:pt x="0" y="10884"/>
                    <a:pt x="284" y="12096"/>
                    <a:pt x="258" y="13231"/>
                  </a:cubicBezTo>
                  <a:cubicBezTo>
                    <a:pt x="568" y="16739"/>
                    <a:pt x="2734" y="20891"/>
                    <a:pt x="6628" y="22052"/>
                  </a:cubicBezTo>
                  <a:cubicBezTo>
                    <a:pt x="6345" y="22464"/>
                    <a:pt x="4153" y="23135"/>
                    <a:pt x="4230" y="23805"/>
                  </a:cubicBezTo>
                  <a:cubicBezTo>
                    <a:pt x="4926" y="23367"/>
                    <a:pt x="6061" y="22671"/>
                    <a:pt x="7170" y="22000"/>
                  </a:cubicBezTo>
                  <a:lnTo>
                    <a:pt x="7170" y="22000"/>
                  </a:lnTo>
                  <a:cubicBezTo>
                    <a:pt x="5519" y="24527"/>
                    <a:pt x="6783" y="29840"/>
                    <a:pt x="9491" y="30459"/>
                  </a:cubicBezTo>
                  <a:cubicBezTo>
                    <a:pt x="5881" y="28138"/>
                    <a:pt x="5287" y="21819"/>
                    <a:pt x="10162" y="20220"/>
                  </a:cubicBezTo>
                  <a:cubicBezTo>
                    <a:pt x="14902" y="21989"/>
                    <a:pt x="18574" y="27881"/>
                    <a:pt x="24211" y="27881"/>
                  </a:cubicBezTo>
                  <a:cubicBezTo>
                    <a:pt x="24248" y="27881"/>
                    <a:pt x="24284" y="27881"/>
                    <a:pt x="24321" y="27880"/>
                  </a:cubicBezTo>
                  <a:cubicBezTo>
                    <a:pt x="18956" y="27236"/>
                    <a:pt x="15397" y="22438"/>
                    <a:pt x="10394" y="20091"/>
                  </a:cubicBezTo>
                  <a:cubicBezTo>
                    <a:pt x="13515" y="18286"/>
                    <a:pt x="16816" y="16507"/>
                    <a:pt x="20246" y="14804"/>
                  </a:cubicBezTo>
                  <a:lnTo>
                    <a:pt x="21871" y="14005"/>
                  </a:lnTo>
                  <a:cubicBezTo>
                    <a:pt x="24118" y="15173"/>
                    <a:pt x="27476" y="18015"/>
                    <a:pt x="30159" y="18015"/>
                  </a:cubicBezTo>
                  <a:cubicBezTo>
                    <a:pt x="30617" y="18015"/>
                    <a:pt x="31055" y="17932"/>
                    <a:pt x="31465" y="17745"/>
                  </a:cubicBezTo>
                  <a:lnTo>
                    <a:pt x="31465" y="17745"/>
                  </a:lnTo>
                  <a:cubicBezTo>
                    <a:pt x="31199" y="17778"/>
                    <a:pt x="30936" y="17794"/>
                    <a:pt x="30677" y="17794"/>
                  </a:cubicBezTo>
                  <a:cubicBezTo>
                    <a:pt x="27570" y="17794"/>
                    <a:pt x="24936" y="15495"/>
                    <a:pt x="22103" y="13876"/>
                  </a:cubicBezTo>
                  <a:cubicBezTo>
                    <a:pt x="25224" y="12380"/>
                    <a:pt x="31671" y="9053"/>
                    <a:pt x="32471" y="6061"/>
                  </a:cubicBezTo>
                  <a:lnTo>
                    <a:pt x="32471" y="6061"/>
                  </a:lnTo>
                  <a:cubicBezTo>
                    <a:pt x="31052" y="8176"/>
                    <a:pt x="28912" y="9904"/>
                    <a:pt x="26539" y="11297"/>
                  </a:cubicBezTo>
                  <a:cubicBezTo>
                    <a:pt x="25966" y="10495"/>
                    <a:pt x="28283" y="4708"/>
                    <a:pt x="28085" y="4708"/>
                  </a:cubicBezTo>
                  <a:cubicBezTo>
                    <a:pt x="28060" y="4708"/>
                    <a:pt x="27995" y="4799"/>
                    <a:pt x="27880" y="5004"/>
                  </a:cubicBezTo>
                  <a:cubicBezTo>
                    <a:pt x="24037" y="12432"/>
                    <a:pt x="30201" y="9904"/>
                    <a:pt x="20194" y="14572"/>
                  </a:cubicBezTo>
                  <a:cubicBezTo>
                    <a:pt x="17770" y="9208"/>
                    <a:pt x="19034" y="4256"/>
                    <a:pt x="210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3"/>
          <p:cNvSpPr/>
          <p:nvPr/>
        </p:nvSpPr>
        <p:spPr>
          <a:xfrm flipH="1">
            <a:off x="7913985" y="2593942"/>
            <a:ext cx="1414414" cy="1916008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3"/>
          <p:cNvSpPr/>
          <p:nvPr/>
        </p:nvSpPr>
        <p:spPr>
          <a:xfrm rot="-5400000">
            <a:off x="8219206" y="4367378"/>
            <a:ext cx="803967" cy="1089078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"/>
          <p:cNvSpPr/>
          <p:nvPr/>
        </p:nvSpPr>
        <p:spPr>
          <a:xfrm rot="5400000">
            <a:off x="47341" y="-667214"/>
            <a:ext cx="1177625" cy="1595347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3"/>
          <p:cNvGrpSpPr/>
          <p:nvPr/>
        </p:nvGrpSpPr>
        <p:grpSpPr>
          <a:xfrm rot="10800000" flipH="1">
            <a:off x="-359666" y="719282"/>
            <a:ext cx="949251" cy="762685"/>
            <a:chOff x="4649450" y="3527425"/>
            <a:chExt cx="1224050" cy="983475"/>
          </a:xfrm>
        </p:grpSpPr>
        <p:sp>
          <p:nvSpPr>
            <p:cNvPr id="89" name="Google Shape;89;p3"/>
            <p:cNvSpPr/>
            <p:nvPr/>
          </p:nvSpPr>
          <p:spPr>
            <a:xfrm>
              <a:off x="4649450" y="4150450"/>
              <a:ext cx="456475" cy="168275"/>
            </a:xfrm>
            <a:custGeom>
              <a:avLst/>
              <a:gdLst/>
              <a:ahLst/>
              <a:cxnLst/>
              <a:rect l="l" t="t" r="r" b="b"/>
              <a:pathLst>
                <a:path w="18259" h="6731" extrusionOk="0">
                  <a:moveTo>
                    <a:pt x="14506" y="1"/>
                  </a:moveTo>
                  <a:lnTo>
                    <a:pt x="14454" y="52"/>
                  </a:lnTo>
                  <a:cubicBezTo>
                    <a:pt x="10483" y="3121"/>
                    <a:pt x="5815" y="5107"/>
                    <a:pt x="888" y="5855"/>
                  </a:cubicBezTo>
                  <a:cubicBezTo>
                    <a:pt x="21" y="6472"/>
                    <a:pt x="0" y="6730"/>
                    <a:pt x="534" y="6730"/>
                  </a:cubicBezTo>
                  <a:cubicBezTo>
                    <a:pt x="3080" y="6730"/>
                    <a:pt x="18259" y="854"/>
                    <a:pt x="145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4756075" y="3527425"/>
              <a:ext cx="1117425" cy="983475"/>
            </a:xfrm>
            <a:custGeom>
              <a:avLst/>
              <a:gdLst/>
              <a:ahLst/>
              <a:cxnLst/>
              <a:rect l="l" t="t" r="r" b="b"/>
              <a:pathLst>
                <a:path w="44697" h="39339" extrusionOk="0">
                  <a:moveTo>
                    <a:pt x="36379" y="5979"/>
                  </a:moveTo>
                  <a:cubicBezTo>
                    <a:pt x="37626" y="5979"/>
                    <a:pt x="37864" y="7555"/>
                    <a:pt x="35747" y="9035"/>
                  </a:cubicBezTo>
                  <a:cubicBezTo>
                    <a:pt x="35259" y="9350"/>
                    <a:pt x="34824" y="9486"/>
                    <a:pt x="34473" y="9486"/>
                  </a:cubicBezTo>
                  <a:cubicBezTo>
                    <a:pt x="33357" y="9486"/>
                    <a:pt x="33082" y="8112"/>
                    <a:pt x="34612" y="6739"/>
                  </a:cubicBezTo>
                  <a:cubicBezTo>
                    <a:pt x="35297" y="6203"/>
                    <a:pt x="35910" y="5979"/>
                    <a:pt x="36379" y="5979"/>
                  </a:cubicBezTo>
                  <a:close/>
                  <a:moveTo>
                    <a:pt x="21172" y="10001"/>
                  </a:moveTo>
                  <a:cubicBezTo>
                    <a:pt x="21224" y="10001"/>
                    <a:pt x="21276" y="10006"/>
                    <a:pt x="21330" y="10015"/>
                  </a:cubicBezTo>
                  <a:cubicBezTo>
                    <a:pt x="22725" y="10339"/>
                    <a:pt x="21930" y="14441"/>
                    <a:pt x="20363" y="14441"/>
                  </a:cubicBezTo>
                  <a:cubicBezTo>
                    <a:pt x="20308" y="14441"/>
                    <a:pt x="20252" y="14435"/>
                    <a:pt x="20195" y="14425"/>
                  </a:cubicBezTo>
                  <a:cubicBezTo>
                    <a:pt x="18771" y="14125"/>
                    <a:pt x="19573" y="10001"/>
                    <a:pt x="21172" y="10001"/>
                  </a:cubicBezTo>
                  <a:close/>
                  <a:moveTo>
                    <a:pt x="19764" y="21596"/>
                  </a:moveTo>
                  <a:cubicBezTo>
                    <a:pt x="20187" y="21596"/>
                    <a:pt x="20679" y="21690"/>
                    <a:pt x="21227" y="21904"/>
                  </a:cubicBezTo>
                  <a:cubicBezTo>
                    <a:pt x="23760" y="23171"/>
                    <a:pt x="23321" y="25199"/>
                    <a:pt x="21380" y="25199"/>
                  </a:cubicBezTo>
                  <a:cubicBezTo>
                    <a:pt x="20950" y="25199"/>
                    <a:pt x="20447" y="25099"/>
                    <a:pt x="19885" y="24870"/>
                  </a:cubicBezTo>
                  <a:cubicBezTo>
                    <a:pt x="17338" y="23618"/>
                    <a:pt x="17796" y="21596"/>
                    <a:pt x="19764" y="21596"/>
                  </a:cubicBezTo>
                  <a:close/>
                  <a:moveTo>
                    <a:pt x="24182" y="26162"/>
                  </a:moveTo>
                  <a:cubicBezTo>
                    <a:pt x="24978" y="26162"/>
                    <a:pt x="26067" y="26763"/>
                    <a:pt x="25869" y="27630"/>
                  </a:cubicBezTo>
                  <a:cubicBezTo>
                    <a:pt x="25759" y="27880"/>
                    <a:pt x="25466" y="27993"/>
                    <a:pt x="25120" y="27993"/>
                  </a:cubicBezTo>
                  <a:cubicBezTo>
                    <a:pt x="24325" y="27993"/>
                    <a:pt x="23247" y="27401"/>
                    <a:pt x="23445" y="26521"/>
                  </a:cubicBezTo>
                  <a:cubicBezTo>
                    <a:pt x="23553" y="26273"/>
                    <a:pt x="23840" y="26162"/>
                    <a:pt x="24182" y="26162"/>
                  </a:cubicBezTo>
                  <a:close/>
                  <a:moveTo>
                    <a:pt x="25606" y="0"/>
                  </a:moveTo>
                  <a:cubicBezTo>
                    <a:pt x="22588" y="0"/>
                    <a:pt x="17675" y="4496"/>
                    <a:pt x="17900" y="6456"/>
                  </a:cubicBezTo>
                  <a:cubicBezTo>
                    <a:pt x="16987" y="8479"/>
                    <a:pt x="18562" y="15892"/>
                    <a:pt x="17553" y="15892"/>
                  </a:cubicBezTo>
                  <a:cubicBezTo>
                    <a:pt x="17250" y="15892"/>
                    <a:pt x="16715" y="15226"/>
                    <a:pt x="15811" y="13548"/>
                  </a:cubicBezTo>
                  <a:cubicBezTo>
                    <a:pt x="13644" y="6765"/>
                    <a:pt x="18519" y="3541"/>
                    <a:pt x="16894" y="2097"/>
                  </a:cubicBezTo>
                  <a:lnTo>
                    <a:pt x="16894" y="2097"/>
                  </a:lnTo>
                  <a:cubicBezTo>
                    <a:pt x="4927" y="6524"/>
                    <a:pt x="13981" y="20631"/>
                    <a:pt x="11457" y="20631"/>
                  </a:cubicBezTo>
                  <a:cubicBezTo>
                    <a:pt x="11408" y="20631"/>
                    <a:pt x="11355" y="20625"/>
                    <a:pt x="11297" y="20615"/>
                  </a:cubicBezTo>
                  <a:cubicBezTo>
                    <a:pt x="3844" y="16823"/>
                    <a:pt x="7919" y="10273"/>
                    <a:pt x="6268" y="9241"/>
                  </a:cubicBezTo>
                  <a:lnTo>
                    <a:pt x="6268" y="9241"/>
                  </a:lnTo>
                  <a:cubicBezTo>
                    <a:pt x="1780" y="9447"/>
                    <a:pt x="1" y="18345"/>
                    <a:pt x="1368" y="21131"/>
                  </a:cubicBezTo>
                  <a:cubicBezTo>
                    <a:pt x="2425" y="24225"/>
                    <a:pt x="5314" y="26727"/>
                    <a:pt x="8563" y="26933"/>
                  </a:cubicBezTo>
                  <a:cubicBezTo>
                    <a:pt x="6681" y="33304"/>
                    <a:pt x="11968" y="36295"/>
                    <a:pt x="13180" y="37095"/>
                  </a:cubicBezTo>
                  <a:cubicBezTo>
                    <a:pt x="16091" y="38759"/>
                    <a:pt x="18570" y="39338"/>
                    <a:pt x="20584" y="39338"/>
                  </a:cubicBezTo>
                  <a:cubicBezTo>
                    <a:pt x="22940" y="39338"/>
                    <a:pt x="24659" y="38544"/>
                    <a:pt x="25688" y="37766"/>
                  </a:cubicBezTo>
                  <a:cubicBezTo>
                    <a:pt x="27932" y="35831"/>
                    <a:pt x="26101" y="36167"/>
                    <a:pt x="21975" y="35702"/>
                  </a:cubicBezTo>
                  <a:cubicBezTo>
                    <a:pt x="17100" y="35522"/>
                    <a:pt x="14469" y="31086"/>
                    <a:pt x="15991" y="29616"/>
                  </a:cubicBezTo>
                  <a:cubicBezTo>
                    <a:pt x="16201" y="29582"/>
                    <a:pt x="16415" y="29566"/>
                    <a:pt x="16633" y="29566"/>
                  </a:cubicBezTo>
                  <a:cubicBezTo>
                    <a:pt x="19978" y="29566"/>
                    <a:pt x="24301" y="33264"/>
                    <a:pt x="28670" y="33264"/>
                  </a:cubicBezTo>
                  <a:cubicBezTo>
                    <a:pt x="29941" y="33264"/>
                    <a:pt x="31216" y="32951"/>
                    <a:pt x="32471" y="32143"/>
                  </a:cubicBezTo>
                  <a:cubicBezTo>
                    <a:pt x="34277" y="31215"/>
                    <a:pt x="38068" y="28558"/>
                    <a:pt x="36933" y="27759"/>
                  </a:cubicBezTo>
                  <a:lnTo>
                    <a:pt x="36933" y="27759"/>
                  </a:lnTo>
                  <a:cubicBezTo>
                    <a:pt x="35945" y="27884"/>
                    <a:pt x="34966" y="27947"/>
                    <a:pt x="34021" y="27947"/>
                  </a:cubicBezTo>
                  <a:cubicBezTo>
                    <a:pt x="29910" y="27947"/>
                    <a:pt x="26443" y="26752"/>
                    <a:pt x="25688" y="24277"/>
                  </a:cubicBezTo>
                  <a:cubicBezTo>
                    <a:pt x="25424" y="23442"/>
                    <a:pt x="25932" y="23157"/>
                    <a:pt x="26853" y="23157"/>
                  </a:cubicBezTo>
                  <a:cubicBezTo>
                    <a:pt x="28828" y="23157"/>
                    <a:pt x="32703" y="24465"/>
                    <a:pt x="34948" y="24465"/>
                  </a:cubicBezTo>
                  <a:cubicBezTo>
                    <a:pt x="35537" y="24465"/>
                    <a:pt x="36013" y="24375"/>
                    <a:pt x="36314" y="24148"/>
                  </a:cubicBezTo>
                  <a:cubicBezTo>
                    <a:pt x="38816" y="23606"/>
                    <a:pt x="43303" y="19274"/>
                    <a:pt x="41137" y="18500"/>
                  </a:cubicBezTo>
                  <a:lnTo>
                    <a:pt x="41137" y="18500"/>
                  </a:lnTo>
                  <a:cubicBezTo>
                    <a:pt x="39565" y="18986"/>
                    <a:pt x="37927" y="19194"/>
                    <a:pt x="36455" y="19194"/>
                  </a:cubicBezTo>
                  <a:cubicBezTo>
                    <a:pt x="32299" y="19194"/>
                    <a:pt x="29474" y="17531"/>
                    <a:pt x="33245" y="15740"/>
                  </a:cubicBezTo>
                  <a:cubicBezTo>
                    <a:pt x="36340" y="14554"/>
                    <a:pt x="40131" y="15818"/>
                    <a:pt x="42375" y="13006"/>
                  </a:cubicBezTo>
                  <a:cubicBezTo>
                    <a:pt x="43355" y="10453"/>
                    <a:pt x="44696" y="5966"/>
                    <a:pt x="43742" y="4109"/>
                  </a:cubicBezTo>
                  <a:cubicBezTo>
                    <a:pt x="41314" y="2858"/>
                    <a:pt x="38595" y="2047"/>
                    <a:pt x="36153" y="2047"/>
                  </a:cubicBezTo>
                  <a:cubicBezTo>
                    <a:pt x="32654" y="2047"/>
                    <a:pt x="29725" y="3712"/>
                    <a:pt x="29041" y="8132"/>
                  </a:cubicBezTo>
                  <a:cubicBezTo>
                    <a:pt x="28743" y="9270"/>
                    <a:pt x="28120" y="10152"/>
                    <a:pt x="27203" y="10152"/>
                  </a:cubicBezTo>
                  <a:cubicBezTo>
                    <a:pt x="26852" y="10152"/>
                    <a:pt x="26459" y="10023"/>
                    <a:pt x="26024" y="9731"/>
                  </a:cubicBezTo>
                  <a:cubicBezTo>
                    <a:pt x="23651" y="7100"/>
                    <a:pt x="26901" y="3851"/>
                    <a:pt x="27468" y="1065"/>
                  </a:cubicBezTo>
                  <a:cubicBezTo>
                    <a:pt x="27065" y="312"/>
                    <a:pt x="26401" y="0"/>
                    <a:pt x="256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4841875" y="3612075"/>
              <a:ext cx="811775" cy="761500"/>
            </a:xfrm>
            <a:custGeom>
              <a:avLst/>
              <a:gdLst/>
              <a:ahLst/>
              <a:cxnLst/>
              <a:rect l="l" t="t" r="r" b="b"/>
              <a:pathLst>
                <a:path w="32471" h="30460" extrusionOk="0">
                  <a:moveTo>
                    <a:pt x="21097" y="0"/>
                  </a:moveTo>
                  <a:lnTo>
                    <a:pt x="21097" y="0"/>
                  </a:lnTo>
                  <a:cubicBezTo>
                    <a:pt x="18312" y="4075"/>
                    <a:pt x="17873" y="9827"/>
                    <a:pt x="20014" y="14675"/>
                  </a:cubicBezTo>
                  <a:cubicBezTo>
                    <a:pt x="17796" y="15759"/>
                    <a:pt x="15114" y="17177"/>
                    <a:pt x="12663" y="18544"/>
                  </a:cubicBezTo>
                  <a:cubicBezTo>
                    <a:pt x="8614" y="14005"/>
                    <a:pt x="8589" y="9827"/>
                    <a:pt x="10007" y="4901"/>
                  </a:cubicBezTo>
                  <a:lnTo>
                    <a:pt x="10007" y="4901"/>
                  </a:lnTo>
                  <a:cubicBezTo>
                    <a:pt x="7841" y="9208"/>
                    <a:pt x="8924" y="14908"/>
                    <a:pt x="12457" y="18647"/>
                  </a:cubicBezTo>
                  <a:cubicBezTo>
                    <a:pt x="10884" y="19524"/>
                    <a:pt x="8769" y="20762"/>
                    <a:pt x="6912" y="21897"/>
                  </a:cubicBezTo>
                  <a:cubicBezTo>
                    <a:pt x="2192" y="20607"/>
                    <a:pt x="26" y="15217"/>
                    <a:pt x="464" y="10446"/>
                  </a:cubicBezTo>
                  <a:lnTo>
                    <a:pt x="464" y="10446"/>
                  </a:lnTo>
                  <a:cubicBezTo>
                    <a:pt x="0" y="10884"/>
                    <a:pt x="284" y="12096"/>
                    <a:pt x="258" y="13231"/>
                  </a:cubicBezTo>
                  <a:cubicBezTo>
                    <a:pt x="568" y="16739"/>
                    <a:pt x="2734" y="20891"/>
                    <a:pt x="6628" y="22052"/>
                  </a:cubicBezTo>
                  <a:cubicBezTo>
                    <a:pt x="6345" y="22464"/>
                    <a:pt x="4153" y="23135"/>
                    <a:pt x="4230" y="23805"/>
                  </a:cubicBezTo>
                  <a:cubicBezTo>
                    <a:pt x="4926" y="23367"/>
                    <a:pt x="6061" y="22671"/>
                    <a:pt x="7170" y="22000"/>
                  </a:cubicBezTo>
                  <a:lnTo>
                    <a:pt x="7170" y="22000"/>
                  </a:lnTo>
                  <a:cubicBezTo>
                    <a:pt x="5519" y="24527"/>
                    <a:pt x="6783" y="29840"/>
                    <a:pt x="9491" y="30459"/>
                  </a:cubicBezTo>
                  <a:cubicBezTo>
                    <a:pt x="5881" y="28138"/>
                    <a:pt x="5287" y="21819"/>
                    <a:pt x="10162" y="20220"/>
                  </a:cubicBezTo>
                  <a:cubicBezTo>
                    <a:pt x="14902" y="21989"/>
                    <a:pt x="18574" y="27881"/>
                    <a:pt x="24211" y="27881"/>
                  </a:cubicBezTo>
                  <a:cubicBezTo>
                    <a:pt x="24248" y="27881"/>
                    <a:pt x="24284" y="27881"/>
                    <a:pt x="24321" y="27880"/>
                  </a:cubicBezTo>
                  <a:cubicBezTo>
                    <a:pt x="18956" y="27236"/>
                    <a:pt x="15397" y="22438"/>
                    <a:pt x="10394" y="20091"/>
                  </a:cubicBezTo>
                  <a:cubicBezTo>
                    <a:pt x="13515" y="18286"/>
                    <a:pt x="16816" y="16507"/>
                    <a:pt x="20246" y="14804"/>
                  </a:cubicBezTo>
                  <a:lnTo>
                    <a:pt x="21871" y="14005"/>
                  </a:lnTo>
                  <a:cubicBezTo>
                    <a:pt x="24118" y="15173"/>
                    <a:pt x="27476" y="18015"/>
                    <a:pt x="30159" y="18015"/>
                  </a:cubicBezTo>
                  <a:cubicBezTo>
                    <a:pt x="30617" y="18015"/>
                    <a:pt x="31055" y="17932"/>
                    <a:pt x="31465" y="17745"/>
                  </a:cubicBezTo>
                  <a:lnTo>
                    <a:pt x="31465" y="17745"/>
                  </a:lnTo>
                  <a:cubicBezTo>
                    <a:pt x="31199" y="17778"/>
                    <a:pt x="30936" y="17794"/>
                    <a:pt x="30677" y="17794"/>
                  </a:cubicBezTo>
                  <a:cubicBezTo>
                    <a:pt x="27570" y="17794"/>
                    <a:pt x="24936" y="15495"/>
                    <a:pt x="22103" y="13876"/>
                  </a:cubicBezTo>
                  <a:cubicBezTo>
                    <a:pt x="25224" y="12380"/>
                    <a:pt x="31671" y="9053"/>
                    <a:pt x="32471" y="6061"/>
                  </a:cubicBezTo>
                  <a:lnTo>
                    <a:pt x="32471" y="6061"/>
                  </a:lnTo>
                  <a:cubicBezTo>
                    <a:pt x="31052" y="8176"/>
                    <a:pt x="28912" y="9904"/>
                    <a:pt x="26539" y="11297"/>
                  </a:cubicBezTo>
                  <a:cubicBezTo>
                    <a:pt x="25966" y="10495"/>
                    <a:pt x="28283" y="4708"/>
                    <a:pt x="28085" y="4708"/>
                  </a:cubicBezTo>
                  <a:cubicBezTo>
                    <a:pt x="28060" y="4708"/>
                    <a:pt x="27995" y="4799"/>
                    <a:pt x="27880" y="5004"/>
                  </a:cubicBezTo>
                  <a:cubicBezTo>
                    <a:pt x="24037" y="12432"/>
                    <a:pt x="30201" y="9904"/>
                    <a:pt x="20194" y="14572"/>
                  </a:cubicBezTo>
                  <a:cubicBezTo>
                    <a:pt x="17770" y="9208"/>
                    <a:pt x="19034" y="4256"/>
                    <a:pt x="210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3"/>
          <p:cNvSpPr/>
          <p:nvPr/>
        </p:nvSpPr>
        <p:spPr>
          <a:xfrm rot="10800000" flipH="1">
            <a:off x="-197523" y="-103823"/>
            <a:ext cx="871249" cy="1180120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 flipH="1">
            <a:off x="8276759" y="3925536"/>
            <a:ext cx="1051459" cy="844805"/>
            <a:chOff x="4649450" y="3527425"/>
            <a:chExt cx="1224050" cy="983475"/>
          </a:xfrm>
        </p:grpSpPr>
        <p:sp>
          <p:nvSpPr>
            <p:cNvPr id="94" name="Google Shape;94;p3"/>
            <p:cNvSpPr/>
            <p:nvPr/>
          </p:nvSpPr>
          <p:spPr>
            <a:xfrm>
              <a:off x="4649450" y="4150450"/>
              <a:ext cx="456475" cy="168275"/>
            </a:xfrm>
            <a:custGeom>
              <a:avLst/>
              <a:gdLst/>
              <a:ahLst/>
              <a:cxnLst/>
              <a:rect l="l" t="t" r="r" b="b"/>
              <a:pathLst>
                <a:path w="18259" h="6731" extrusionOk="0">
                  <a:moveTo>
                    <a:pt x="14506" y="1"/>
                  </a:moveTo>
                  <a:lnTo>
                    <a:pt x="14454" y="52"/>
                  </a:lnTo>
                  <a:cubicBezTo>
                    <a:pt x="10483" y="3121"/>
                    <a:pt x="5815" y="5107"/>
                    <a:pt x="888" y="5855"/>
                  </a:cubicBezTo>
                  <a:cubicBezTo>
                    <a:pt x="21" y="6472"/>
                    <a:pt x="0" y="6730"/>
                    <a:pt x="534" y="6730"/>
                  </a:cubicBezTo>
                  <a:cubicBezTo>
                    <a:pt x="3080" y="6730"/>
                    <a:pt x="18259" y="854"/>
                    <a:pt x="145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4756075" y="3527425"/>
              <a:ext cx="1117425" cy="983475"/>
            </a:xfrm>
            <a:custGeom>
              <a:avLst/>
              <a:gdLst/>
              <a:ahLst/>
              <a:cxnLst/>
              <a:rect l="l" t="t" r="r" b="b"/>
              <a:pathLst>
                <a:path w="44697" h="39339" extrusionOk="0">
                  <a:moveTo>
                    <a:pt x="36379" y="5979"/>
                  </a:moveTo>
                  <a:cubicBezTo>
                    <a:pt x="37626" y="5979"/>
                    <a:pt x="37864" y="7555"/>
                    <a:pt x="35747" y="9035"/>
                  </a:cubicBezTo>
                  <a:cubicBezTo>
                    <a:pt x="35259" y="9350"/>
                    <a:pt x="34824" y="9486"/>
                    <a:pt x="34473" y="9486"/>
                  </a:cubicBezTo>
                  <a:cubicBezTo>
                    <a:pt x="33357" y="9486"/>
                    <a:pt x="33082" y="8112"/>
                    <a:pt x="34612" y="6739"/>
                  </a:cubicBezTo>
                  <a:cubicBezTo>
                    <a:pt x="35297" y="6203"/>
                    <a:pt x="35910" y="5979"/>
                    <a:pt x="36379" y="5979"/>
                  </a:cubicBezTo>
                  <a:close/>
                  <a:moveTo>
                    <a:pt x="21172" y="10001"/>
                  </a:moveTo>
                  <a:cubicBezTo>
                    <a:pt x="21224" y="10001"/>
                    <a:pt x="21276" y="10006"/>
                    <a:pt x="21330" y="10015"/>
                  </a:cubicBezTo>
                  <a:cubicBezTo>
                    <a:pt x="22725" y="10339"/>
                    <a:pt x="21930" y="14441"/>
                    <a:pt x="20363" y="14441"/>
                  </a:cubicBezTo>
                  <a:cubicBezTo>
                    <a:pt x="20308" y="14441"/>
                    <a:pt x="20252" y="14435"/>
                    <a:pt x="20195" y="14425"/>
                  </a:cubicBezTo>
                  <a:cubicBezTo>
                    <a:pt x="18771" y="14125"/>
                    <a:pt x="19573" y="10001"/>
                    <a:pt x="21172" y="10001"/>
                  </a:cubicBezTo>
                  <a:close/>
                  <a:moveTo>
                    <a:pt x="19764" y="21596"/>
                  </a:moveTo>
                  <a:cubicBezTo>
                    <a:pt x="20187" y="21596"/>
                    <a:pt x="20679" y="21690"/>
                    <a:pt x="21227" y="21904"/>
                  </a:cubicBezTo>
                  <a:cubicBezTo>
                    <a:pt x="23760" y="23171"/>
                    <a:pt x="23321" y="25199"/>
                    <a:pt x="21380" y="25199"/>
                  </a:cubicBezTo>
                  <a:cubicBezTo>
                    <a:pt x="20950" y="25199"/>
                    <a:pt x="20447" y="25099"/>
                    <a:pt x="19885" y="24870"/>
                  </a:cubicBezTo>
                  <a:cubicBezTo>
                    <a:pt x="17338" y="23618"/>
                    <a:pt x="17796" y="21596"/>
                    <a:pt x="19764" y="21596"/>
                  </a:cubicBezTo>
                  <a:close/>
                  <a:moveTo>
                    <a:pt x="24182" y="26162"/>
                  </a:moveTo>
                  <a:cubicBezTo>
                    <a:pt x="24978" y="26162"/>
                    <a:pt x="26067" y="26763"/>
                    <a:pt x="25869" y="27630"/>
                  </a:cubicBezTo>
                  <a:cubicBezTo>
                    <a:pt x="25759" y="27880"/>
                    <a:pt x="25466" y="27993"/>
                    <a:pt x="25120" y="27993"/>
                  </a:cubicBezTo>
                  <a:cubicBezTo>
                    <a:pt x="24325" y="27993"/>
                    <a:pt x="23247" y="27401"/>
                    <a:pt x="23445" y="26521"/>
                  </a:cubicBezTo>
                  <a:cubicBezTo>
                    <a:pt x="23553" y="26273"/>
                    <a:pt x="23840" y="26162"/>
                    <a:pt x="24182" y="26162"/>
                  </a:cubicBezTo>
                  <a:close/>
                  <a:moveTo>
                    <a:pt x="25606" y="0"/>
                  </a:moveTo>
                  <a:cubicBezTo>
                    <a:pt x="22588" y="0"/>
                    <a:pt x="17675" y="4496"/>
                    <a:pt x="17900" y="6456"/>
                  </a:cubicBezTo>
                  <a:cubicBezTo>
                    <a:pt x="16987" y="8479"/>
                    <a:pt x="18562" y="15892"/>
                    <a:pt x="17553" y="15892"/>
                  </a:cubicBezTo>
                  <a:cubicBezTo>
                    <a:pt x="17250" y="15892"/>
                    <a:pt x="16715" y="15226"/>
                    <a:pt x="15811" y="13548"/>
                  </a:cubicBezTo>
                  <a:cubicBezTo>
                    <a:pt x="13644" y="6765"/>
                    <a:pt x="18519" y="3541"/>
                    <a:pt x="16894" y="2097"/>
                  </a:cubicBezTo>
                  <a:lnTo>
                    <a:pt x="16894" y="2097"/>
                  </a:lnTo>
                  <a:cubicBezTo>
                    <a:pt x="4927" y="6524"/>
                    <a:pt x="13981" y="20631"/>
                    <a:pt x="11457" y="20631"/>
                  </a:cubicBezTo>
                  <a:cubicBezTo>
                    <a:pt x="11408" y="20631"/>
                    <a:pt x="11355" y="20625"/>
                    <a:pt x="11297" y="20615"/>
                  </a:cubicBezTo>
                  <a:cubicBezTo>
                    <a:pt x="3844" y="16823"/>
                    <a:pt x="7919" y="10273"/>
                    <a:pt x="6268" y="9241"/>
                  </a:cubicBezTo>
                  <a:lnTo>
                    <a:pt x="6268" y="9241"/>
                  </a:lnTo>
                  <a:cubicBezTo>
                    <a:pt x="1780" y="9447"/>
                    <a:pt x="1" y="18345"/>
                    <a:pt x="1368" y="21131"/>
                  </a:cubicBezTo>
                  <a:cubicBezTo>
                    <a:pt x="2425" y="24225"/>
                    <a:pt x="5314" y="26727"/>
                    <a:pt x="8563" y="26933"/>
                  </a:cubicBezTo>
                  <a:cubicBezTo>
                    <a:pt x="6681" y="33304"/>
                    <a:pt x="11968" y="36295"/>
                    <a:pt x="13180" y="37095"/>
                  </a:cubicBezTo>
                  <a:cubicBezTo>
                    <a:pt x="16091" y="38759"/>
                    <a:pt x="18570" y="39338"/>
                    <a:pt x="20584" y="39338"/>
                  </a:cubicBezTo>
                  <a:cubicBezTo>
                    <a:pt x="22940" y="39338"/>
                    <a:pt x="24659" y="38544"/>
                    <a:pt x="25688" y="37766"/>
                  </a:cubicBezTo>
                  <a:cubicBezTo>
                    <a:pt x="27932" y="35831"/>
                    <a:pt x="26101" y="36167"/>
                    <a:pt x="21975" y="35702"/>
                  </a:cubicBezTo>
                  <a:cubicBezTo>
                    <a:pt x="17100" y="35522"/>
                    <a:pt x="14469" y="31086"/>
                    <a:pt x="15991" y="29616"/>
                  </a:cubicBezTo>
                  <a:cubicBezTo>
                    <a:pt x="16201" y="29582"/>
                    <a:pt x="16415" y="29566"/>
                    <a:pt x="16633" y="29566"/>
                  </a:cubicBezTo>
                  <a:cubicBezTo>
                    <a:pt x="19978" y="29566"/>
                    <a:pt x="24301" y="33264"/>
                    <a:pt x="28670" y="33264"/>
                  </a:cubicBezTo>
                  <a:cubicBezTo>
                    <a:pt x="29941" y="33264"/>
                    <a:pt x="31216" y="32951"/>
                    <a:pt x="32471" y="32143"/>
                  </a:cubicBezTo>
                  <a:cubicBezTo>
                    <a:pt x="34277" y="31215"/>
                    <a:pt x="38068" y="28558"/>
                    <a:pt x="36933" y="27759"/>
                  </a:cubicBezTo>
                  <a:lnTo>
                    <a:pt x="36933" y="27759"/>
                  </a:lnTo>
                  <a:cubicBezTo>
                    <a:pt x="35945" y="27884"/>
                    <a:pt x="34966" y="27947"/>
                    <a:pt x="34021" y="27947"/>
                  </a:cubicBezTo>
                  <a:cubicBezTo>
                    <a:pt x="29910" y="27947"/>
                    <a:pt x="26443" y="26752"/>
                    <a:pt x="25688" y="24277"/>
                  </a:cubicBezTo>
                  <a:cubicBezTo>
                    <a:pt x="25424" y="23442"/>
                    <a:pt x="25932" y="23157"/>
                    <a:pt x="26853" y="23157"/>
                  </a:cubicBezTo>
                  <a:cubicBezTo>
                    <a:pt x="28828" y="23157"/>
                    <a:pt x="32703" y="24465"/>
                    <a:pt x="34948" y="24465"/>
                  </a:cubicBezTo>
                  <a:cubicBezTo>
                    <a:pt x="35537" y="24465"/>
                    <a:pt x="36013" y="24375"/>
                    <a:pt x="36314" y="24148"/>
                  </a:cubicBezTo>
                  <a:cubicBezTo>
                    <a:pt x="38816" y="23606"/>
                    <a:pt x="43303" y="19274"/>
                    <a:pt x="41137" y="18500"/>
                  </a:cubicBezTo>
                  <a:lnTo>
                    <a:pt x="41137" y="18500"/>
                  </a:lnTo>
                  <a:cubicBezTo>
                    <a:pt x="39565" y="18986"/>
                    <a:pt x="37927" y="19194"/>
                    <a:pt x="36455" y="19194"/>
                  </a:cubicBezTo>
                  <a:cubicBezTo>
                    <a:pt x="32299" y="19194"/>
                    <a:pt x="29474" y="17531"/>
                    <a:pt x="33245" y="15740"/>
                  </a:cubicBezTo>
                  <a:cubicBezTo>
                    <a:pt x="36340" y="14554"/>
                    <a:pt x="40131" y="15818"/>
                    <a:pt x="42375" y="13006"/>
                  </a:cubicBezTo>
                  <a:cubicBezTo>
                    <a:pt x="43355" y="10453"/>
                    <a:pt x="44696" y="5966"/>
                    <a:pt x="43742" y="4109"/>
                  </a:cubicBezTo>
                  <a:cubicBezTo>
                    <a:pt x="41314" y="2858"/>
                    <a:pt x="38595" y="2047"/>
                    <a:pt x="36153" y="2047"/>
                  </a:cubicBezTo>
                  <a:cubicBezTo>
                    <a:pt x="32654" y="2047"/>
                    <a:pt x="29725" y="3712"/>
                    <a:pt x="29041" y="8132"/>
                  </a:cubicBezTo>
                  <a:cubicBezTo>
                    <a:pt x="28743" y="9270"/>
                    <a:pt x="28120" y="10152"/>
                    <a:pt x="27203" y="10152"/>
                  </a:cubicBezTo>
                  <a:cubicBezTo>
                    <a:pt x="26852" y="10152"/>
                    <a:pt x="26459" y="10023"/>
                    <a:pt x="26024" y="9731"/>
                  </a:cubicBezTo>
                  <a:cubicBezTo>
                    <a:pt x="23651" y="7100"/>
                    <a:pt x="26901" y="3851"/>
                    <a:pt x="27468" y="1065"/>
                  </a:cubicBezTo>
                  <a:cubicBezTo>
                    <a:pt x="27065" y="312"/>
                    <a:pt x="26401" y="0"/>
                    <a:pt x="256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841875" y="3612075"/>
              <a:ext cx="811775" cy="761500"/>
            </a:xfrm>
            <a:custGeom>
              <a:avLst/>
              <a:gdLst/>
              <a:ahLst/>
              <a:cxnLst/>
              <a:rect l="l" t="t" r="r" b="b"/>
              <a:pathLst>
                <a:path w="32471" h="30460" extrusionOk="0">
                  <a:moveTo>
                    <a:pt x="21097" y="0"/>
                  </a:moveTo>
                  <a:lnTo>
                    <a:pt x="21097" y="0"/>
                  </a:lnTo>
                  <a:cubicBezTo>
                    <a:pt x="18312" y="4075"/>
                    <a:pt x="17873" y="9827"/>
                    <a:pt x="20014" y="14675"/>
                  </a:cubicBezTo>
                  <a:cubicBezTo>
                    <a:pt x="17796" y="15759"/>
                    <a:pt x="15114" y="17177"/>
                    <a:pt x="12663" y="18544"/>
                  </a:cubicBezTo>
                  <a:cubicBezTo>
                    <a:pt x="8614" y="14005"/>
                    <a:pt x="8589" y="9827"/>
                    <a:pt x="10007" y="4901"/>
                  </a:cubicBezTo>
                  <a:lnTo>
                    <a:pt x="10007" y="4901"/>
                  </a:lnTo>
                  <a:cubicBezTo>
                    <a:pt x="7841" y="9208"/>
                    <a:pt x="8924" y="14908"/>
                    <a:pt x="12457" y="18647"/>
                  </a:cubicBezTo>
                  <a:cubicBezTo>
                    <a:pt x="10884" y="19524"/>
                    <a:pt x="8769" y="20762"/>
                    <a:pt x="6912" y="21897"/>
                  </a:cubicBezTo>
                  <a:cubicBezTo>
                    <a:pt x="2192" y="20607"/>
                    <a:pt x="26" y="15217"/>
                    <a:pt x="464" y="10446"/>
                  </a:cubicBezTo>
                  <a:lnTo>
                    <a:pt x="464" y="10446"/>
                  </a:lnTo>
                  <a:cubicBezTo>
                    <a:pt x="0" y="10884"/>
                    <a:pt x="284" y="12096"/>
                    <a:pt x="258" y="13231"/>
                  </a:cubicBezTo>
                  <a:cubicBezTo>
                    <a:pt x="568" y="16739"/>
                    <a:pt x="2734" y="20891"/>
                    <a:pt x="6628" y="22052"/>
                  </a:cubicBezTo>
                  <a:cubicBezTo>
                    <a:pt x="6345" y="22464"/>
                    <a:pt x="4153" y="23135"/>
                    <a:pt x="4230" y="23805"/>
                  </a:cubicBezTo>
                  <a:cubicBezTo>
                    <a:pt x="4926" y="23367"/>
                    <a:pt x="6061" y="22671"/>
                    <a:pt x="7170" y="22000"/>
                  </a:cubicBezTo>
                  <a:lnTo>
                    <a:pt x="7170" y="22000"/>
                  </a:lnTo>
                  <a:cubicBezTo>
                    <a:pt x="5519" y="24527"/>
                    <a:pt x="6783" y="29840"/>
                    <a:pt x="9491" y="30459"/>
                  </a:cubicBezTo>
                  <a:cubicBezTo>
                    <a:pt x="5881" y="28138"/>
                    <a:pt x="5287" y="21819"/>
                    <a:pt x="10162" y="20220"/>
                  </a:cubicBezTo>
                  <a:cubicBezTo>
                    <a:pt x="14902" y="21989"/>
                    <a:pt x="18574" y="27881"/>
                    <a:pt x="24211" y="27881"/>
                  </a:cubicBezTo>
                  <a:cubicBezTo>
                    <a:pt x="24248" y="27881"/>
                    <a:pt x="24284" y="27881"/>
                    <a:pt x="24321" y="27880"/>
                  </a:cubicBezTo>
                  <a:cubicBezTo>
                    <a:pt x="18956" y="27236"/>
                    <a:pt x="15397" y="22438"/>
                    <a:pt x="10394" y="20091"/>
                  </a:cubicBezTo>
                  <a:cubicBezTo>
                    <a:pt x="13515" y="18286"/>
                    <a:pt x="16816" y="16507"/>
                    <a:pt x="20246" y="14804"/>
                  </a:cubicBezTo>
                  <a:lnTo>
                    <a:pt x="21871" y="14005"/>
                  </a:lnTo>
                  <a:cubicBezTo>
                    <a:pt x="24118" y="15173"/>
                    <a:pt x="27476" y="18015"/>
                    <a:pt x="30159" y="18015"/>
                  </a:cubicBezTo>
                  <a:cubicBezTo>
                    <a:pt x="30617" y="18015"/>
                    <a:pt x="31055" y="17932"/>
                    <a:pt x="31465" y="17745"/>
                  </a:cubicBezTo>
                  <a:lnTo>
                    <a:pt x="31465" y="17745"/>
                  </a:lnTo>
                  <a:cubicBezTo>
                    <a:pt x="31199" y="17778"/>
                    <a:pt x="30936" y="17794"/>
                    <a:pt x="30677" y="17794"/>
                  </a:cubicBezTo>
                  <a:cubicBezTo>
                    <a:pt x="27570" y="17794"/>
                    <a:pt x="24936" y="15495"/>
                    <a:pt x="22103" y="13876"/>
                  </a:cubicBezTo>
                  <a:cubicBezTo>
                    <a:pt x="25224" y="12380"/>
                    <a:pt x="31671" y="9053"/>
                    <a:pt x="32471" y="6061"/>
                  </a:cubicBezTo>
                  <a:lnTo>
                    <a:pt x="32471" y="6061"/>
                  </a:lnTo>
                  <a:cubicBezTo>
                    <a:pt x="31052" y="8176"/>
                    <a:pt x="28912" y="9904"/>
                    <a:pt x="26539" y="11297"/>
                  </a:cubicBezTo>
                  <a:cubicBezTo>
                    <a:pt x="25966" y="10495"/>
                    <a:pt x="28283" y="4708"/>
                    <a:pt x="28085" y="4708"/>
                  </a:cubicBezTo>
                  <a:cubicBezTo>
                    <a:pt x="28060" y="4708"/>
                    <a:pt x="27995" y="4799"/>
                    <a:pt x="27880" y="5004"/>
                  </a:cubicBezTo>
                  <a:cubicBezTo>
                    <a:pt x="24037" y="12432"/>
                    <a:pt x="30201" y="9904"/>
                    <a:pt x="20194" y="14572"/>
                  </a:cubicBezTo>
                  <a:cubicBezTo>
                    <a:pt x="17770" y="9208"/>
                    <a:pt x="19034" y="4256"/>
                    <a:pt x="210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"/>
          <p:cNvSpPr txBox="1">
            <a:spLocks noGrp="1"/>
          </p:cNvSpPr>
          <p:nvPr>
            <p:ph type="body" idx="1"/>
          </p:nvPr>
        </p:nvSpPr>
        <p:spPr>
          <a:xfrm>
            <a:off x="778500" y="1424000"/>
            <a:ext cx="7648800" cy="34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AutoNum type="arabicPeriod"/>
              <a:defRPr sz="11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99" name="Google Shape;99;p4"/>
          <p:cNvGrpSpPr/>
          <p:nvPr/>
        </p:nvGrpSpPr>
        <p:grpSpPr>
          <a:xfrm rot="10800000">
            <a:off x="7535961" y="-269332"/>
            <a:ext cx="931789" cy="782748"/>
            <a:chOff x="4649450" y="3501085"/>
            <a:chExt cx="1170736" cy="983475"/>
          </a:xfrm>
        </p:grpSpPr>
        <p:sp>
          <p:nvSpPr>
            <p:cNvPr id="100" name="Google Shape;100;p4"/>
            <p:cNvSpPr/>
            <p:nvPr/>
          </p:nvSpPr>
          <p:spPr>
            <a:xfrm>
              <a:off x="4649450" y="4150450"/>
              <a:ext cx="456475" cy="168275"/>
            </a:xfrm>
            <a:custGeom>
              <a:avLst/>
              <a:gdLst/>
              <a:ahLst/>
              <a:cxnLst/>
              <a:rect l="l" t="t" r="r" b="b"/>
              <a:pathLst>
                <a:path w="18259" h="6731" extrusionOk="0">
                  <a:moveTo>
                    <a:pt x="14506" y="1"/>
                  </a:moveTo>
                  <a:lnTo>
                    <a:pt x="14454" y="52"/>
                  </a:lnTo>
                  <a:cubicBezTo>
                    <a:pt x="10483" y="3121"/>
                    <a:pt x="5815" y="5107"/>
                    <a:pt x="888" y="5855"/>
                  </a:cubicBezTo>
                  <a:cubicBezTo>
                    <a:pt x="21" y="6472"/>
                    <a:pt x="0" y="6730"/>
                    <a:pt x="534" y="6730"/>
                  </a:cubicBezTo>
                  <a:cubicBezTo>
                    <a:pt x="3080" y="6730"/>
                    <a:pt x="18259" y="854"/>
                    <a:pt x="145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4702761" y="3501085"/>
              <a:ext cx="1117425" cy="983475"/>
            </a:xfrm>
            <a:custGeom>
              <a:avLst/>
              <a:gdLst/>
              <a:ahLst/>
              <a:cxnLst/>
              <a:rect l="l" t="t" r="r" b="b"/>
              <a:pathLst>
                <a:path w="44697" h="39339" extrusionOk="0">
                  <a:moveTo>
                    <a:pt x="36379" y="5979"/>
                  </a:moveTo>
                  <a:cubicBezTo>
                    <a:pt x="37626" y="5979"/>
                    <a:pt x="37864" y="7555"/>
                    <a:pt x="35747" y="9035"/>
                  </a:cubicBezTo>
                  <a:cubicBezTo>
                    <a:pt x="35259" y="9350"/>
                    <a:pt x="34824" y="9486"/>
                    <a:pt x="34473" y="9486"/>
                  </a:cubicBezTo>
                  <a:cubicBezTo>
                    <a:pt x="33357" y="9486"/>
                    <a:pt x="33082" y="8112"/>
                    <a:pt x="34612" y="6739"/>
                  </a:cubicBezTo>
                  <a:cubicBezTo>
                    <a:pt x="35297" y="6203"/>
                    <a:pt x="35910" y="5979"/>
                    <a:pt x="36379" y="5979"/>
                  </a:cubicBezTo>
                  <a:close/>
                  <a:moveTo>
                    <a:pt x="21172" y="10001"/>
                  </a:moveTo>
                  <a:cubicBezTo>
                    <a:pt x="21224" y="10001"/>
                    <a:pt x="21276" y="10006"/>
                    <a:pt x="21330" y="10015"/>
                  </a:cubicBezTo>
                  <a:cubicBezTo>
                    <a:pt x="22725" y="10339"/>
                    <a:pt x="21930" y="14441"/>
                    <a:pt x="20363" y="14441"/>
                  </a:cubicBezTo>
                  <a:cubicBezTo>
                    <a:pt x="20308" y="14441"/>
                    <a:pt x="20252" y="14435"/>
                    <a:pt x="20195" y="14425"/>
                  </a:cubicBezTo>
                  <a:cubicBezTo>
                    <a:pt x="18771" y="14125"/>
                    <a:pt x="19573" y="10001"/>
                    <a:pt x="21172" y="10001"/>
                  </a:cubicBezTo>
                  <a:close/>
                  <a:moveTo>
                    <a:pt x="19764" y="21596"/>
                  </a:moveTo>
                  <a:cubicBezTo>
                    <a:pt x="20187" y="21596"/>
                    <a:pt x="20679" y="21690"/>
                    <a:pt x="21227" y="21904"/>
                  </a:cubicBezTo>
                  <a:cubicBezTo>
                    <a:pt x="23760" y="23171"/>
                    <a:pt x="23321" y="25199"/>
                    <a:pt x="21380" y="25199"/>
                  </a:cubicBezTo>
                  <a:cubicBezTo>
                    <a:pt x="20950" y="25199"/>
                    <a:pt x="20447" y="25099"/>
                    <a:pt x="19885" y="24870"/>
                  </a:cubicBezTo>
                  <a:cubicBezTo>
                    <a:pt x="17338" y="23618"/>
                    <a:pt x="17796" y="21596"/>
                    <a:pt x="19764" y="21596"/>
                  </a:cubicBezTo>
                  <a:close/>
                  <a:moveTo>
                    <a:pt x="24182" y="26162"/>
                  </a:moveTo>
                  <a:cubicBezTo>
                    <a:pt x="24978" y="26162"/>
                    <a:pt x="26067" y="26763"/>
                    <a:pt x="25869" y="27630"/>
                  </a:cubicBezTo>
                  <a:cubicBezTo>
                    <a:pt x="25759" y="27880"/>
                    <a:pt x="25466" y="27993"/>
                    <a:pt x="25120" y="27993"/>
                  </a:cubicBezTo>
                  <a:cubicBezTo>
                    <a:pt x="24325" y="27993"/>
                    <a:pt x="23247" y="27401"/>
                    <a:pt x="23445" y="26521"/>
                  </a:cubicBezTo>
                  <a:cubicBezTo>
                    <a:pt x="23553" y="26273"/>
                    <a:pt x="23840" y="26162"/>
                    <a:pt x="24182" y="26162"/>
                  </a:cubicBezTo>
                  <a:close/>
                  <a:moveTo>
                    <a:pt x="25606" y="0"/>
                  </a:moveTo>
                  <a:cubicBezTo>
                    <a:pt x="22588" y="0"/>
                    <a:pt x="17675" y="4496"/>
                    <a:pt x="17900" y="6456"/>
                  </a:cubicBezTo>
                  <a:cubicBezTo>
                    <a:pt x="16987" y="8479"/>
                    <a:pt x="18562" y="15892"/>
                    <a:pt x="17553" y="15892"/>
                  </a:cubicBezTo>
                  <a:cubicBezTo>
                    <a:pt x="17250" y="15892"/>
                    <a:pt x="16715" y="15226"/>
                    <a:pt x="15811" y="13548"/>
                  </a:cubicBezTo>
                  <a:cubicBezTo>
                    <a:pt x="13644" y="6765"/>
                    <a:pt x="18519" y="3541"/>
                    <a:pt x="16894" y="2097"/>
                  </a:cubicBezTo>
                  <a:lnTo>
                    <a:pt x="16894" y="2097"/>
                  </a:lnTo>
                  <a:cubicBezTo>
                    <a:pt x="4927" y="6524"/>
                    <a:pt x="13981" y="20631"/>
                    <a:pt x="11457" y="20631"/>
                  </a:cubicBezTo>
                  <a:cubicBezTo>
                    <a:pt x="11408" y="20631"/>
                    <a:pt x="11355" y="20625"/>
                    <a:pt x="11297" y="20615"/>
                  </a:cubicBezTo>
                  <a:cubicBezTo>
                    <a:pt x="3844" y="16823"/>
                    <a:pt x="7919" y="10273"/>
                    <a:pt x="6268" y="9241"/>
                  </a:cubicBezTo>
                  <a:lnTo>
                    <a:pt x="6268" y="9241"/>
                  </a:lnTo>
                  <a:cubicBezTo>
                    <a:pt x="1780" y="9447"/>
                    <a:pt x="1" y="18345"/>
                    <a:pt x="1368" y="21131"/>
                  </a:cubicBezTo>
                  <a:cubicBezTo>
                    <a:pt x="2425" y="24225"/>
                    <a:pt x="5314" y="26727"/>
                    <a:pt x="8563" y="26933"/>
                  </a:cubicBezTo>
                  <a:cubicBezTo>
                    <a:pt x="6681" y="33304"/>
                    <a:pt x="11968" y="36295"/>
                    <a:pt x="13180" y="37095"/>
                  </a:cubicBezTo>
                  <a:cubicBezTo>
                    <a:pt x="16091" y="38759"/>
                    <a:pt x="18570" y="39338"/>
                    <a:pt x="20584" y="39338"/>
                  </a:cubicBezTo>
                  <a:cubicBezTo>
                    <a:pt x="22940" y="39338"/>
                    <a:pt x="24659" y="38544"/>
                    <a:pt x="25688" y="37766"/>
                  </a:cubicBezTo>
                  <a:cubicBezTo>
                    <a:pt x="27932" y="35831"/>
                    <a:pt x="26101" y="36167"/>
                    <a:pt x="21975" y="35702"/>
                  </a:cubicBezTo>
                  <a:cubicBezTo>
                    <a:pt x="17100" y="35522"/>
                    <a:pt x="14469" y="31086"/>
                    <a:pt x="15991" y="29616"/>
                  </a:cubicBezTo>
                  <a:cubicBezTo>
                    <a:pt x="16201" y="29582"/>
                    <a:pt x="16415" y="29566"/>
                    <a:pt x="16633" y="29566"/>
                  </a:cubicBezTo>
                  <a:cubicBezTo>
                    <a:pt x="19978" y="29566"/>
                    <a:pt x="24301" y="33264"/>
                    <a:pt x="28670" y="33264"/>
                  </a:cubicBezTo>
                  <a:cubicBezTo>
                    <a:pt x="29941" y="33264"/>
                    <a:pt x="31216" y="32951"/>
                    <a:pt x="32471" y="32143"/>
                  </a:cubicBezTo>
                  <a:cubicBezTo>
                    <a:pt x="34277" y="31215"/>
                    <a:pt x="38068" y="28558"/>
                    <a:pt x="36933" y="27759"/>
                  </a:cubicBezTo>
                  <a:lnTo>
                    <a:pt x="36933" y="27759"/>
                  </a:lnTo>
                  <a:cubicBezTo>
                    <a:pt x="35945" y="27884"/>
                    <a:pt x="34966" y="27947"/>
                    <a:pt x="34021" y="27947"/>
                  </a:cubicBezTo>
                  <a:cubicBezTo>
                    <a:pt x="29910" y="27947"/>
                    <a:pt x="26443" y="26752"/>
                    <a:pt x="25688" y="24277"/>
                  </a:cubicBezTo>
                  <a:cubicBezTo>
                    <a:pt x="25424" y="23442"/>
                    <a:pt x="25932" y="23157"/>
                    <a:pt x="26853" y="23157"/>
                  </a:cubicBezTo>
                  <a:cubicBezTo>
                    <a:pt x="28828" y="23157"/>
                    <a:pt x="32703" y="24465"/>
                    <a:pt x="34948" y="24465"/>
                  </a:cubicBezTo>
                  <a:cubicBezTo>
                    <a:pt x="35537" y="24465"/>
                    <a:pt x="36013" y="24375"/>
                    <a:pt x="36314" y="24148"/>
                  </a:cubicBezTo>
                  <a:cubicBezTo>
                    <a:pt x="38816" y="23606"/>
                    <a:pt x="43303" y="19274"/>
                    <a:pt x="41137" y="18500"/>
                  </a:cubicBezTo>
                  <a:lnTo>
                    <a:pt x="41137" y="18500"/>
                  </a:lnTo>
                  <a:cubicBezTo>
                    <a:pt x="39565" y="18986"/>
                    <a:pt x="37927" y="19194"/>
                    <a:pt x="36455" y="19194"/>
                  </a:cubicBezTo>
                  <a:cubicBezTo>
                    <a:pt x="32299" y="19194"/>
                    <a:pt x="29474" y="17531"/>
                    <a:pt x="33245" y="15740"/>
                  </a:cubicBezTo>
                  <a:cubicBezTo>
                    <a:pt x="36340" y="14554"/>
                    <a:pt x="40131" y="15818"/>
                    <a:pt x="42375" y="13006"/>
                  </a:cubicBezTo>
                  <a:cubicBezTo>
                    <a:pt x="43355" y="10453"/>
                    <a:pt x="44696" y="5966"/>
                    <a:pt x="43742" y="4109"/>
                  </a:cubicBezTo>
                  <a:cubicBezTo>
                    <a:pt x="41314" y="2858"/>
                    <a:pt x="38595" y="2047"/>
                    <a:pt x="36153" y="2047"/>
                  </a:cubicBezTo>
                  <a:cubicBezTo>
                    <a:pt x="32654" y="2047"/>
                    <a:pt x="29725" y="3712"/>
                    <a:pt x="29041" y="8132"/>
                  </a:cubicBezTo>
                  <a:cubicBezTo>
                    <a:pt x="28743" y="9270"/>
                    <a:pt x="28120" y="10152"/>
                    <a:pt x="27203" y="10152"/>
                  </a:cubicBezTo>
                  <a:cubicBezTo>
                    <a:pt x="26852" y="10152"/>
                    <a:pt x="26459" y="10023"/>
                    <a:pt x="26024" y="9731"/>
                  </a:cubicBezTo>
                  <a:cubicBezTo>
                    <a:pt x="23651" y="7100"/>
                    <a:pt x="26901" y="3851"/>
                    <a:pt x="27468" y="1065"/>
                  </a:cubicBezTo>
                  <a:cubicBezTo>
                    <a:pt x="27065" y="312"/>
                    <a:pt x="26401" y="0"/>
                    <a:pt x="256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4841875" y="3612075"/>
              <a:ext cx="811775" cy="761500"/>
            </a:xfrm>
            <a:custGeom>
              <a:avLst/>
              <a:gdLst/>
              <a:ahLst/>
              <a:cxnLst/>
              <a:rect l="l" t="t" r="r" b="b"/>
              <a:pathLst>
                <a:path w="32471" h="30460" extrusionOk="0">
                  <a:moveTo>
                    <a:pt x="21097" y="0"/>
                  </a:moveTo>
                  <a:lnTo>
                    <a:pt x="21097" y="0"/>
                  </a:lnTo>
                  <a:cubicBezTo>
                    <a:pt x="18312" y="4075"/>
                    <a:pt x="17873" y="9827"/>
                    <a:pt x="20014" y="14675"/>
                  </a:cubicBezTo>
                  <a:cubicBezTo>
                    <a:pt x="17796" y="15759"/>
                    <a:pt x="15114" y="17177"/>
                    <a:pt x="12663" y="18544"/>
                  </a:cubicBezTo>
                  <a:cubicBezTo>
                    <a:pt x="8614" y="14005"/>
                    <a:pt x="8589" y="9827"/>
                    <a:pt x="10007" y="4901"/>
                  </a:cubicBezTo>
                  <a:lnTo>
                    <a:pt x="10007" y="4901"/>
                  </a:lnTo>
                  <a:cubicBezTo>
                    <a:pt x="7841" y="9208"/>
                    <a:pt x="8924" y="14908"/>
                    <a:pt x="12457" y="18647"/>
                  </a:cubicBezTo>
                  <a:cubicBezTo>
                    <a:pt x="10884" y="19524"/>
                    <a:pt x="8769" y="20762"/>
                    <a:pt x="6912" y="21897"/>
                  </a:cubicBezTo>
                  <a:cubicBezTo>
                    <a:pt x="2192" y="20607"/>
                    <a:pt x="26" y="15217"/>
                    <a:pt x="464" y="10446"/>
                  </a:cubicBezTo>
                  <a:lnTo>
                    <a:pt x="464" y="10446"/>
                  </a:lnTo>
                  <a:cubicBezTo>
                    <a:pt x="0" y="10884"/>
                    <a:pt x="284" y="12096"/>
                    <a:pt x="258" y="13231"/>
                  </a:cubicBezTo>
                  <a:cubicBezTo>
                    <a:pt x="568" y="16739"/>
                    <a:pt x="2734" y="20891"/>
                    <a:pt x="6628" y="22052"/>
                  </a:cubicBezTo>
                  <a:cubicBezTo>
                    <a:pt x="6345" y="22464"/>
                    <a:pt x="4153" y="23135"/>
                    <a:pt x="4230" y="23805"/>
                  </a:cubicBezTo>
                  <a:cubicBezTo>
                    <a:pt x="4926" y="23367"/>
                    <a:pt x="6061" y="22671"/>
                    <a:pt x="7170" y="22000"/>
                  </a:cubicBezTo>
                  <a:lnTo>
                    <a:pt x="7170" y="22000"/>
                  </a:lnTo>
                  <a:cubicBezTo>
                    <a:pt x="5519" y="24527"/>
                    <a:pt x="6783" y="29840"/>
                    <a:pt x="9491" y="30459"/>
                  </a:cubicBezTo>
                  <a:cubicBezTo>
                    <a:pt x="5881" y="28138"/>
                    <a:pt x="5287" y="21819"/>
                    <a:pt x="10162" y="20220"/>
                  </a:cubicBezTo>
                  <a:cubicBezTo>
                    <a:pt x="14902" y="21989"/>
                    <a:pt x="18574" y="27881"/>
                    <a:pt x="24211" y="27881"/>
                  </a:cubicBezTo>
                  <a:cubicBezTo>
                    <a:pt x="24248" y="27881"/>
                    <a:pt x="24284" y="27881"/>
                    <a:pt x="24321" y="27880"/>
                  </a:cubicBezTo>
                  <a:cubicBezTo>
                    <a:pt x="18956" y="27236"/>
                    <a:pt x="15397" y="22438"/>
                    <a:pt x="10394" y="20091"/>
                  </a:cubicBezTo>
                  <a:cubicBezTo>
                    <a:pt x="13515" y="18286"/>
                    <a:pt x="16816" y="16507"/>
                    <a:pt x="20246" y="14804"/>
                  </a:cubicBezTo>
                  <a:lnTo>
                    <a:pt x="21871" y="14005"/>
                  </a:lnTo>
                  <a:cubicBezTo>
                    <a:pt x="24118" y="15173"/>
                    <a:pt x="27476" y="18015"/>
                    <a:pt x="30159" y="18015"/>
                  </a:cubicBezTo>
                  <a:cubicBezTo>
                    <a:pt x="30617" y="18015"/>
                    <a:pt x="31055" y="17932"/>
                    <a:pt x="31465" y="17745"/>
                  </a:cubicBezTo>
                  <a:lnTo>
                    <a:pt x="31465" y="17745"/>
                  </a:lnTo>
                  <a:cubicBezTo>
                    <a:pt x="31199" y="17778"/>
                    <a:pt x="30936" y="17794"/>
                    <a:pt x="30677" y="17794"/>
                  </a:cubicBezTo>
                  <a:cubicBezTo>
                    <a:pt x="27570" y="17794"/>
                    <a:pt x="24936" y="15495"/>
                    <a:pt x="22103" y="13876"/>
                  </a:cubicBezTo>
                  <a:cubicBezTo>
                    <a:pt x="25224" y="12380"/>
                    <a:pt x="31671" y="9053"/>
                    <a:pt x="32471" y="6061"/>
                  </a:cubicBezTo>
                  <a:lnTo>
                    <a:pt x="32471" y="6061"/>
                  </a:lnTo>
                  <a:cubicBezTo>
                    <a:pt x="31052" y="8176"/>
                    <a:pt x="28912" y="9904"/>
                    <a:pt x="26539" y="11297"/>
                  </a:cubicBezTo>
                  <a:cubicBezTo>
                    <a:pt x="25966" y="10495"/>
                    <a:pt x="28283" y="4708"/>
                    <a:pt x="28085" y="4708"/>
                  </a:cubicBezTo>
                  <a:cubicBezTo>
                    <a:pt x="28060" y="4708"/>
                    <a:pt x="27995" y="4799"/>
                    <a:pt x="27880" y="5004"/>
                  </a:cubicBezTo>
                  <a:cubicBezTo>
                    <a:pt x="24037" y="12432"/>
                    <a:pt x="30201" y="9904"/>
                    <a:pt x="20194" y="14572"/>
                  </a:cubicBezTo>
                  <a:cubicBezTo>
                    <a:pt x="17770" y="9208"/>
                    <a:pt x="19034" y="4256"/>
                    <a:pt x="210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4"/>
          <p:cNvSpPr/>
          <p:nvPr/>
        </p:nvSpPr>
        <p:spPr>
          <a:xfrm>
            <a:off x="-276875" y="3855657"/>
            <a:ext cx="978678" cy="1325746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"/>
          <p:cNvSpPr/>
          <p:nvPr/>
        </p:nvSpPr>
        <p:spPr>
          <a:xfrm rot="5400000" flipH="1">
            <a:off x="75661" y="4687311"/>
            <a:ext cx="644422" cy="873055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"/>
          <p:cNvSpPr/>
          <p:nvPr/>
        </p:nvSpPr>
        <p:spPr>
          <a:xfrm rot="-5400000" flipH="1">
            <a:off x="8113268" y="-372123"/>
            <a:ext cx="1087444" cy="1473085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" name="Google Shape;106;p4"/>
          <p:cNvGrpSpPr/>
          <p:nvPr/>
        </p:nvGrpSpPr>
        <p:grpSpPr>
          <a:xfrm rot="10800000">
            <a:off x="8468280" y="1041249"/>
            <a:ext cx="790981" cy="635522"/>
            <a:chOff x="4649450" y="3527425"/>
            <a:chExt cx="1224050" cy="983475"/>
          </a:xfrm>
        </p:grpSpPr>
        <p:sp>
          <p:nvSpPr>
            <p:cNvPr id="107" name="Google Shape;107;p4"/>
            <p:cNvSpPr/>
            <p:nvPr/>
          </p:nvSpPr>
          <p:spPr>
            <a:xfrm>
              <a:off x="4649450" y="4150450"/>
              <a:ext cx="456475" cy="168275"/>
            </a:xfrm>
            <a:custGeom>
              <a:avLst/>
              <a:gdLst/>
              <a:ahLst/>
              <a:cxnLst/>
              <a:rect l="l" t="t" r="r" b="b"/>
              <a:pathLst>
                <a:path w="18259" h="6731" extrusionOk="0">
                  <a:moveTo>
                    <a:pt x="14506" y="1"/>
                  </a:moveTo>
                  <a:lnTo>
                    <a:pt x="14454" y="52"/>
                  </a:lnTo>
                  <a:cubicBezTo>
                    <a:pt x="10483" y="3121"/>
                    <a:pt x="5815" y="5107"/>
                    <a:pt x="888" y="5855"/>
                  </a:cubicBezTo>
                  <a:cubicBezTo>
                    <a:pt x="21" y="6472"/>
                    <a:pt x="0" y="6730"/>
                    <a:pt x="534" y="6730"/>
                  </a:cubicBezTo>
                  <a:cubicBezTo>
                    <a:pt x="3080" y="6730"/>
                    <a:pt x="18259" y="854"/>
                    <a:pt x="145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4756075" y="3527425"/>
              <a:ext cx="1117425" cy="983475"/>
            </a:xfrm>
            <a:custGeom>
              <a:avLst/>
              <a:gdLst/>
              <a:ahLst/>
              <a:cxnLst/>
              <a:rect l="l" t="t" r="r" b="b"/>
              <a:pathLst>
                <a:path w="44697" h="39339" extrusionOk="0">
                  <a:moveTo>
                    <a:pt x="36379" y="5979"/>
                  </a:moveTo>
                  <a:cubicBezTo>
                    <a:pt x="37626" y="5979"/>
                    <a:pt x="37864" y="7555"/>
                    <a:pt x="35747" y="9035"/>
                  </a:cubicBezTo>
                  <a:cubicBezTo>
                    <a:pt x="35259" y="9350"/>
                    <a:pt x="34824" y="9486"/>
                    <a:pt x="34473" y="9486"/>
                  </a:cubicBezTo>
                  <a:cubicBezTo>
                    <a:pt x="33357" y="9486"/>
                    <a:pt x="33082" y="8112"/>
                    <a:pt x="34612" y="6739"/>
                  </a:cubicBezTo>
                  <a:cubicBezTo>
                    <a:pt x="35297" y="6203"/>
                    <a:pt x="35910" y="5979"/>
                    <a:pt x="36379" y="5979"/>
                  </a:cubicBezTo>
                  <a:close/>
                  <a:moveTo>
                    <a:pt x="21172" y="10001"/>
                  </a:moveTo>
                  <a:cubicBezTo>
                    <a:pt x="21224" y="10001"/>
                    <a:pt x="21276" y="10006"/>
                    <a:pt x="21330" y="10015"/>
                  </a:cubicBezTo>
                  <a:cubicBezTo>
                    <a:pt x="22725" y="10339"/>
                    <a:pt x="21930" y="14441"/>
                    <a:pt x="20363" y="14441"/>
                  </a:cubicBezTo>
                  <a:cubicBezTo>
                    <a:pt x="20308" y="14441"/>
                    <a:pt x="20252" y="14435"/>
                    <a:pt x="20195" y="14425"/>
                  </a:cubicBezTo>
                  <a:cubicBezTo>
                    <a:pt x="18771" y="14125"/>
                    <a:pt x="19573" y="10001"/>
                    <a:pt x="21172" y="10001"/>
                  </a:cubicBezTo>
                  <a:close/>
                  <a:moveTo>
                    <a:pt x="19764" y="21596"/>
                  </a:moveTo>
                  <a:cubicBezTo>
                    <a:pt x="20187" y="21596"/>
                    <a:pt x="20679" y="21690"/>
                    <a:pt x="21227" y="21904"/>
                  </a:cubicBezTo>
                  <a:cubicBezTo>
                    <a:pt x="23760" y="23171"/>
                    <a:pt x="23321" y="25199"/>
                    <a:pt x="21380" y="25199"/>
                  </a:cubicBezTo>
                  <a:cubicBezTo>
                    <a:pt x="20950" y="25199"/>
                    <a:pt x="20447" y="25099"/>
                    <a:pt x="19885" y="24870"/>
                  </a:cubicBezTo>
                  <a:cubicBezTo>
                    <a:pt x="17338" y="23618"/>
                    <a:pt x="17796" y="21596"/>
                    <a:pt x="19764" y="21596"/>
                  </a:cubicBezTo>
                  <a:close/>
                  <a:moveTo>
                    <a:pt x="24182" y="26162"/>
                  </a:moveTo>
                  <a:cubicBezTo>
                    <a:pt x="24978" y="26162"/>
                    <a:pt x="26067" y="26763"/>
                    <a:pt x="25869" y="27630"/>
                  </a:cubicBezTo>
                  <a:cubicBezTo>
                    <a:pt x="25759" y="27880"/>
                    <a:pt x="25466" y="27993"/>
                    <a:pt x="25120" y="27993"/>
                  </a:cubicBezTo>
                  <a:cubicBezTo>
                    <a:pt x="24325" y="27993"/>
                    <a:pt x="23247" y="27401"/>
                    <a:pt x="23445" y="26521"/>
                  </a:cubicBezTo>
                  <a:cubicBezTo>
                    <a:pt x="23553" y="26273"/>
                    <a:pt x="23840" y="26162"/>
                    <a:pt x="24182" y="26162"/>
                  </a:cubicBezTo>
                  <a:close/>
                  <a:moveTo>
                    <a:pt x="25606" y="0"/>
                  </a:moveTo>
                  <a:cubicBezTo>
                    <a:pt x="22588" y="0"/>
                    <a:pt x="17675" y="4496"/>
                    <a:pt x="17900" y="6456"/>
                  </a:cubicBezTo>
                  <a:cubicBezTo>
                    <a:pt x="16987" y="8479"/>
                    <a:pt x="18562" y="15892"/>
                    <a:pt x="17553" y="15892"/>
                  </a:cubicBezTo>
                  <a:cubicBezTo>
                    <a:pt x="17250" y="15892"/>
                    <a:pt x="16715" y="15226"/>
                    <a:pt x="15811" y="13548"/>
                  </a:cubicBezTo>
                  <a:cubicBezTo>
                    <a:pt x="13644" y="6765"/>
                    <a:pt x="18519" y="3541"/>
                    <a:pt x="16894" y="2097"/>
                  </a:cubicBezTo>
                  <a:lnTo>
                    <a:pt x="16894" y="2097"/>
                  </a:lnTo>
                  <a:cubicBezTo>
                    <a:pt x="4927" y="6524"/>
                    <a:pt x="13981" y="20631"/>
                    <a:pt x="11457" y="20631"/>
                  </a:cubicBezTo>
                  <a:cubicBezTo>
                    <a:pt x="11408" y="20631"/>
                    <a:pt x="11355" y="20625"/>
                    <a:pt x="11297" y="20615"/>
                  </a:cubicBezTo>
                  <a:cubicBezTo>
                    <a:pt x="3844" y="16823"/>
                    <a:pt x="7919" y="10273"/>
                    <a:pt x="6268" y="9241"/>
                  </a:cubicBezTo>
                  <a:lnTo>
                    <a:pt x="6268" y="9241"/>
                  </a:lnTo>
                  <a:cubicBezTo>
                    <a:pt x="1780" y="9447"/>
                    <a:pt x="1" y="18345"/>
                    <a:pt x="1368" y="21131"/>
                  </a:cubicBezTo>
                  <a:cubicBezTo>
                    <a:pt x="2425" y="24225"/>
                    <a:pt x="5314" y="26727"/>
                    <a:pt x="8563" y="26933"/>
                  </a:cubicBezTo>
                  <a:cubicBezTo>
                    <a:pt x="6681" y="33304"/>
                    <a:pt x="11968" y="36295"/>
                    <a:pt x="13180" y="37095"/>
                  </a:cubicBezTo>
                  <a:cubicBezTo>
                    <a:pt x="16091" y="38759"/>
                    <a:pt x="18570" y="39338"/>
                    <a:pt x="20584" y="39338"/>
                  </a:cubicBezTo>
                  <a:cubicBezTo>
                    <a:pt x="22940" y="39338"/>
                    <a:pt x="24659" y="38544"/>
                    <a:pt x="25688" y="37766"/>
                  </a:cubicBezTo>
                  <a:cubicBezTo>
                    <a:pt x="27932" y="35831"/>
                    <a:pt x="26101" y="36167"/>
                    <a:pt x="21975" y="35702"/>
                  </a:cubicBezTo>
                  <a:cubicBezTo>
                    <a:pt x="17100" y="35522"/>
                    <a:pt x="14469" y="31086"/>
                    <a:pt x="15991" y="29616"/>
                  </a:cubicBezTo>
                  <a:cubicBezTo>
                    <a:pt x="16201" y="29582"/>
                    <a:pt x="16415" y="29566"/>
                    <a:pt x="16633" y="29566"/>
                  </a:cubicBezTo>
                  <a:cubicBezTo>
                    <a:pt x="19978" y="29566"/>
                    <a:pt x="24301" y="33264"/>
                    <a:pt x="28670" y="33264"/>
                  </a:cubicBezTo>
                  <a:cubicBezTo>
                    <a:pt x="29941" y="33264"/>
                    <a:pt x="31216" y="32951"/>
                    <a:pt x="32471" y="32143"/>
                  </a:cubicBezTo>
                  <a:cubicBezTo>
                    <a:pt x="34277" y="31215"/>
                    <a:pt x="38068" y="28558"/>
                    <a:pt x="36933" y="27759"/>
                  </a:cubicBezTo>
                  <a:lnTo>
                    <a:pt x="36933" y="27759"/>
                  </a:lnTo>
                  <a:cubicBezTo>
                    <a:pt x="35945" y="27884"/>
                    <a:pt x="34966" y="27947"/>
                    <a:pt x="34021" y="27947"/>
                  </a:cubicBezTo>
                  <a:cubicBezTo>
                    <a:pt x="29910" y="27947"/>
                    <a:pt x="26443" y="26752"/>
                    <a:pt x="25688" y="24277"/>
                  </a:cubicBezTo>
                  <a:cubicBezTo>
                    <a:pt x="25424" y="23442"/>
                    <a:pt x="25932" y="23157"/>
                    <a:pt x="26853" y="23157"/>
                  </a:cubicBezTo>
                  <a:cubicBezTo>
                    <a:pt x="28828" y="23157"/>
                    <a:pt x="32703" y="24465"/>
                    <a:pt x="34948" y="24465"/>
                  </a:cubicBezTo>
                  <a:cubicBezTo>
                    <a:pt x="35537" y="24465"/>
                    <a:pt x="36013" y="24375"/>
                    <a:pt x="36314" y="24148"/>
                  </a:cubicBezTo>
                  <a:cubicBezTo>
                    <a:pt x="38816" y="23606"/>
                    <a:pt x="43303" y="19274"/>
                    <a:pt x="41137" y="18500"/>
                  </a:cubicBezTo>
                  <a:lnTo>
                    <a:pt x="41137" y="18500"/>
                  </a:lnTo>
                  <a:cubicBezTo>
                    <a:pt x="39565" y="18986"/>
                    <a:pt x="37927" y="19194"/>
                    <a:pt x="36455" y="19194"/>
                  </a:cubicBezTo>
                  <a:cubicBezTo>
                    <a:pt x="32299" y="19194"/>
                    <a:pt x="29474" y="17531"/>
                    <a:pt x="33245" y="15740"/>
                  </a:cubicBezTo>
                  <a:cubicBezTo>
                    <a:pt x="36340" y="14554"/>
                    <a:pt x="40131" y="15818"/>
                    <a:pt x="42375" y="13006"/>
                  </a:cubicBezTo>
                  <a:cubicBezTo>
                    <a:pt x="43355" y="10453"/>
                    <a:pt x="44696" y="5966"/>
                    <a:pt x="43742" y="4109"/>
                  </a:cubicBezTo>
                  <a:cubicBezTo>
                    <a:pt x="41314" y="2858"/>
                    <a:pt x="38595" y="2047"/>
                    <a:pt x="36153" y="2047"/>
                  </a:cubicBezTo>
                  <a:cubicBezTo>
                    <a:pt x="32654" y="2047"/>
                    <a:pt x="29725" y="3712"/>
                    <a:pt x="29041" y="8132"/>
                  </a:cubicBezTo>
                  <a:cubicBezTo>
                    <a:pt x="28743" y="9270"/>
                    <a:pt x="28120" y="10152"/>
                    <a:pt x="27203" y="10152"/>
                  </a:cubicBezTo>
                  <a:cubicBezTo>
                    <a:pt x="26852" y="10152"/>
                    <a:pt x="26459" y="10023"/>
                    <a:pt x="26024" y="9731"/>
                  </a:cubicBezTo>
                  <a:cubicBezTo>
                    <a:pt x="23651" y="7100"/>
                    <a:pt x="26901" y="3851"/>
                    <a:pt x="27468" y="1065"/>
                  </a:cubicBezTo>
                  <a:cubicBezTo>
                    <a:pt x="27065" y="312"/>
                    <a:pt x="26401" y="0"/>
                    <a:pt x="256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4841875" y="3612075"/>
              <a:ext cx="811775" cy="761500"/>
            </a:xfrm>
            <a:custGeom>
              <a:avLst/>
              <a:gdLst/>
              <a:ahLst/>
              <a:cxnLst/>
              <a:rect l="l" t="t" r="r" b="b"/>
              <a:pathLst>
                <a:path w="32471" h="30460" extrusionOk="0">
                  <a:moveTo>
                    <a:pt x="21097" y="0"/>
                  </a:moveTo>
                  <a:lnTo>
                    <a:pt x="21097" y="0"/>
                  </a:lnTo>
                  <a:cubicBezTo>
                    <a:pt x="18312" y="4075"/>
                    <a:pt x="17873" y="9827"/>
                    <a:pt x="20014" y="14675"/>
                  </a:cubicBezTo>
                  <a:cubicBezTo>
                    <a:pt x="17796" y="15759"/>
                    <a:pt x="15114" y="17177"/>
                    <a:pt x="12663" y="18544"/>
                  </a:cubicBezTo>
                  <a:cubicBezTo>
                    <a:pt x="8614" y="14005"/>
                    <a:pt x="8589" y="9827"/>
                    <a:pt x="10007" y="4901"/>
                  </a:cubicBezTo>
                  <a:lnTo>
                    <a:pt x="10007" y="4901"/>
                  </a:lnTo>
                  <a:cubicBezTo>
                    <a:pt x="7841" y="9208"/>
                    <a:pt x="8924" y="14908"/>
                    <a:pt x="12457" y="18647"/>
                  </a:cubicBezTo>
                  <a:cubicBezTo>
                    <a:pt x="10884" y="19524"/>
                    <a:pt x="8769" y="20762"/>
                    <a:pt x="6912" y="21897"/>
                  </a:cubicBezTo>
                  <a:cubicBezTo>
                    <a:pt x="2192" y="20607"/>
                    <a:pt x="26" y="15217"/>
                    <a:pt x="464" y="10446"/>
                  </a:cubicBezTo>
                  <a:lnTo>
                    <a:pt x="464" y="10446"/>
                  </a:lnTo>
                  <a:cubicBezTo>
                    <a:pt x="0" y="10884"/>
                    <a:pt x="284" y="12096"/>
                    <a:pt x="258" y="13231"/>
                  </a:cubicBezTo>
                  <a:cubicBezTo>
                    <a:pt x="568" y="16739"/>
                    <a:pt x="2734" y="20891"/>
                    <a:pt x="6628" y="22052"/>
                  </a:cubicBezTo>
                  <a:cubicBezTo>
                    <a:pt x="6345" y="22464"/>
                    <a:pt x="4153" y="23135"/>
                    <a:pt x="4230" y="23805"/>
                  </a:cubicBezTo>
                  <a:cubicBezTo>
                    <a:pt x="4926" y="23367"/>
                    <a:pt x="6061" y="22671"/>
                    <a:pt x="7170" y="22000"/>
                  </a:cubicBezTo>
                  <a:lnTo>
                    <a:pt x="7170" y="22000"/>
                  </a:lnTo>
                  <a:cubicBezTo>
                    <a:pt x="5519" y="24527"/>
                    <a:pt x="6783" y="29840"/>
                    <a:pt x="9491" y="30459"/>
                  </a:cubicBezTo>
                  <a:cubicBezTo>
                    <a:pt x="5881" y="28138"/>
                    <a:pt x="5287" y="21819"/>
                    <a:pt x="10162" y="20220"/>
                  </a:cubicBezTo>
                  <a:cubicBezTo>
                    <a:pt x="14902" y="21989"/>
                    <a:pt x="18574" y="27881"/>
                    <a:pt x="24211" y="27881"/>
                  </a:cubicBezTo>
                  <a:cubicBezTo>
                    <a:pt x="24248" y="27881"/>
                    <a:pt x="24284" y="27881"/>
                    <a:pt x="24321" y="27880"/>
                  </a:cubicBezTo>
                  <a:cubicBezTo>
                    <a:pt x="18956" y="27236"/>
                    <a:pt x="15397" y="22438"/>
                    <a:pt x="10394" y="20091"/>
                  </a:cubicBezTo>
                  <a:cubicBezTo>
                    <a:pt x="13515" y="18286"/>
                    <a:pt x="16816" y="16507"/>
                    <a:pt x="20246" y="14804"/>
                  </a:cubicBezTo>
                  <a:lnTo>
                    <a:pt x="21871" y="14005"/>
                  </a:lnTo>
                  <a:cubicBezTo>
                    <a:pt x="24118" y="15173"/>
                    <a:pt x="27476" y="18015"/>
                    <a:pt x="30159" y="18015"/>
                  </a:cubicBezTo>
                  <a:cubicBezTo>
                    <a:pt x="30617" y="18015"/>
                    <a:pt x="31055" y="17932"/>
                    <a:pt x="31465" y="17745"/>
                  </a:cubicBezTo>
                  <a:lnTo>
                    <a:pt x="31465" y="17745"/>
                  </a:lnTo>
                  <a:cubicBezTo>
                    <a:pt x="31199" y="17778"/>
                    <a:pt x="30936" y="17794"/>
                    <a:pt x="30677" y="17794"/>
                  </a:cubicBezTo>
                  <a:cubicBezTo>
                    <a:pt x="27570" y="17794"/>
                    <a:pt x="24936" y="15495"/>
                    <a:pt x="22103" y="13876"/>
                  </a:cubicBezTo>
                  <a:cubicBezTo>
                    <a:pt x="25224" y="12380"/>
                    <a:pt x="31671" y="9053"/>
                    <a:pt x="32471" y="6061"/>
                  </a:cubicBezTo>
                  <a:lnTo>
                    <a:pt x="32471" y="6061"/>
                  </a:lnTo>
                  <a:cubicBezTo>
                    <a:pt x="31052" y="8176"/>
                    <a:pt x="28912" y="9904"/>
                    <a:pt x="26539" y="11297"/>
                  </a:cubicBezTo>
                  <a:cubicBezTo>
                    <a:pt x="25966" y="10495"/>
                    <a:pt x="28283" y="4708"/>
                    <a:pt x="28085" y="4708"/>
                  </a:cubicBezTo>
                  <a:cubicBezTo>
                    <a:pt x="28060" y="4708"/>
                    <a:pt x="27995" y="4799"/>
                    <a:pt x="27880" y="5004"/>
                  </a:cubicBezTo>
                  <a:cubicBezTo>
                    <a:pt x="24037" y="12432"/>
                    <a:pt x="30201" y="9904"/>
                    <a:pt x="20194" y="14572"/>
                  </a:cubicBezTo>
                  <a:cubicBezTo>
                    <a:pt x="17770" y="9208"/>
                    <a:pt x="19034" y="4256"/>
                    <a:pt x="210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4"/>
          <p:cNvSpPr/>
          <p:nvPr/>
        </p:nvSpPr>
        <p:spPr>
          <a:xfrm rot="10800000">
            <a:off x="8622333" y="148018"/>
            <a:ext cx="804487" cy="1089783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"/>
          <p:cNvSpPr/>
          <p:nvPr/>
        </p:nvSpPr>
        <p:spPr>
          <a:xfrm rot="10800000">
            <a:off x="8439485" y="1351926"/>
            <a:ext cx="1170190" cy="1585175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"/>
          <p:cNvSpPr txBox="1">
            <a:spLocks noGrp="1"/>
          </p:cNvSpPr>
          <p:nvPr>
            <p:ph type="title"/>
          </p:nvPr>
        </p:nvSpPr>
        <p:spPr>
          <a:xfrm>
            <a:off x="930900" y="605225"/>
            <a:ext cx="5950500" cy="4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 txBox="1">
            <a:spLocks noGrp="1"/>
          </p:cNvSpPr>
          <p:nvPr>
            <p:ph type="subTitle" idx="1"/>
          </p:nvPr>
        </p:nvSpPr>
        <p:spPr>
          <a:xfrm>
            <a:off x="1850158" y="2348750"/>
            <a:ext cx="20997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115" name="Google Shape;115;p5"/>
          <p:cNvSpPr txBox="1">
            <a:spLocks noGrp="1"/>
          </p:cNvSpPr>
          <p:nvPr>
            <p:ph type="subTitle" idx="2"/>
          </p:nvPr>
        </p:nvSpPr>
        <p:spPr>
          <a:xfrm>
            <a:off x="1928308" y="2744375"/>
            <a:ext cx="1943400" cy="7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116" name="Google Shape;116;p5"/>
          <p:cNvSpPr txBox="1">
            <a:spLocks noGrp="1"/>
          </p:cNvSpPr>
          <p:nvPr>
            <p:ph type="subTitle" idx="3"/>
          </p:nvPr>
        </p:nvSpPr>
        <p:spPr>
          <a:xfrm>
            <a:off x="5072620" y="2348750"/>
            <a:ext cx="20997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subTitle" idx="4"/>
          </p:nvPr>
        </p:nvSpPr>
        <p:spPr>
          <a:xfrm>
            <a:off x="5150770" y="2744375"/>
            <a:ext cx="1943400" cy="7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118" name="Google Shape;118;p5"/>
          <p:cNvSpPr/>
          <p:nvPr/>
        </p:nvSpPr>
        <p:spPr>
          <a:xfrm rot="-5400000" flipH="1">
            <a:off x="6682121" y="-354333"/>
            <a:ext cx="924703" cy="1252631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5"/>
          <p:cNvGrpSpPr/>
          <p:nvPr/>
        </p:nvGrpSpPr>
        <p:grpSpPr>
          <a:xfrm rot="5400000" flipH="1">
            <a:off x="-308087" y="3803172"/>
            <a:ext cx="685583" cy="575923"/>
            <a:chOff x="4649450" y="3501085"/>
            <a:chExt cx="1170736" cy="983475"/>
          </a:xfrm>
        </p:grpSpPr>
        <p:sp>
          <p:nvSpPr>
            <p:cNvPr id="120" name="Google Shape;120;p5"/>
            <p:cNvSpPr/>
            <p:nvPr/>
          </p:nvSpPr>
          <p:spPr>
            <a:xfrm>
              <a:off x="4649450" y="4098367"/>
              <a:ext cx="456475" cy="168275"/>
            </a:xfrm>
            <a:custGeom>
              <a:avLst/>
              <a:gdLst/>
              <a:ahLst/>
              <a:cxnLst/>
              <a:rect l="l" t="t" r="r" b="b"/>
              <a:pathLst>
                <a:path w="18259" h="6731" extrusionOk="0">
                  <a:moveTo>
                    <a:pt x="14506" y="1"/>
                  </a:moveTo>
                  <a:lnTo>
                    <a:pt x="14454" y="52"/>
                  </a:lnTo>
                  <a:cubicBezTo>
                    <a:pt x="10483" y="3121"/>
                    <a:pt x="5815" y="5107"/>
                    <a:pt x="888" y="5855"/>
                  </a:cubicBezTo>
                  <a:cubicBezTo>
                    <a:pt x="21" y="6472"/>
                    <a:pt x="0" y="6730"/>
                    <a:pt x="534" y="6730"/>
                  </a:cubicBezTo>
                  <a:cubicBezTo>
                    <a:pt x="3080" y="6730"/>
                    <a:pt x="18259" y="854"/>
                    <a:pt x="145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4702761" y="3501085"/>
              <a:ext cx="1117425" cy="983475"/>
            </a:xfrm>
            <a:custGeom>
              <a:avLst/>
              <a:gdLst/>
              <a:ahLst/>
              <a:cxnLst/>
              <a:rect l="l" t="t" r="r" b="b"/>
              <a:pathLst>
                <a:path w="44697" h="39339" extrusionOk="0">
                  <a:moveTo>
                    <a:pt x="36379" y="5979"/>
                  </a:moveTo>
                  <a:cubicBezTo>
                    <a:pt x="37626" y="5979"/>
                    <a:pt x="37864" y="7555"/>
                    <a:pt x="35747" y="9035"/>
                  </a:cubicBezTo>
                  <a:cubicBezTo>
                    <a:pt x="35259" y="9350"/>
                    <a:pt x="34824" y="9486"/>
                    <a:pt x="34473" y="9486"/>
                  </a:cubicBezTo>
                  <a:cubicBezTo>
                    <a:pt x="33357" y="9486"/>
                    <a:pt x="33082" y="8112"/>
                    <a:pt x="34612" y="6739"/>
                  </a:cubicBezTo>
                  <a:cubicBezTo>
                    <a:pt x="35297" y="6203"/>
                    <a:pt x="35910" y="5979"/>
                    <a:pt x="36379" y="5979"/>
                  </a:cubicBezTo>
                  <a:close/>
                  <a:moveTo>
                    <a:pt x="21172" y="10001"/>
                  </a:moveTo>
                  <a:cubicBezTo>
                    <a:pt x="21224" y="10001"/>
                    <a:pt x="21276" y="10006"/>
                    <a:pt x="21330" y="10015"/>
                  </a:cubicBezTo>
                  <a:cubicBezTo>
                    <a:pt x="22725" y="10339"/>
                    <a:pt x="21930" y="14441"/>
                    <a:pt x="20363" y="14441"/>
                  </a:cubicBezTo>
                  <a:cubicBezTo>
                    <a:pt x="20308" y="14441"/>
                    <a:pt x="20252" y="14435"/>
                    <a:pt x="20195" y="14425"/>
                  </a:cubicBezTo>
                  <a:cubicBezTo>
                    <a:pt x="18771" y="14125"/>
                    <a:pt x="19573" y="10001"/>
                    <a:pt x="21172" y="10001"/>
                  </a:cubicBezTo>
                  <a:close/>
                  <a:moveTo>
                    <a:pt x="19764" y="21596"/>
                  </a:moveTo>
                  <a:cubicBezTo>
                    <a:pt x="20187" y="21596"/>
                    <a:pt x="20679" y="21690"/>
                    <a:pt x="21227" y="21904"/>
                  </a:cubicBezTo>
                  <a:cubicBezTo>
                    <a:pt x="23760" y="23171"/>
                    <a:pt x="23321" y="25199"/>
                    <a:pt x="21380" y="25199"/>
                  </a:cubicBezTo>
                  <a:cubicBezTo>
                    <a:pt x="20950" y="25199"/>
                    <a:pt x="20447" y="25099"/>
                    <a:pt x="19885" y="24870"/>
                  </a:cubicBezTo>
                  <a:cubicBezTo>
                    <a:pt x="17338" y="23618"/>
                    <a:pt x="17796" y="21596"/>
                    <a:pt x="19764" y="21596"/>
                  </a:cubicBezTo>
                  <a:close/>
                  <a:moveTo>
                    <a:pt x="24182" y="26162"/>
                  </a:moveTo>
                  <a:cubicBezTo>
                    <a:pt x="24978" y="26162"/>
                    <a:pt x="26067" y="26763"/>
                    <a:pt x="25869" y="27630"/>
                  </a:cubicBezTo>
                  <a:cubicBezTo>
                    <a:pt x="25759" y="27880"/>
                    <a:pt x="25466" y="27993"/>
                    <a:pt x="25120" y="27993"/>
                  </a:cubicBezTo>
                  <a:cubicBezTo>
                    <a:pt x="24325" y="27993"/>
                    <a:pt x="23247" y="27401"/>
                    <a:pt x="23445" y="26521"/>
                  </a:cubicBezTo>
                  <a:cubicBezTo>
                    <a:pt x="23553" y="26273"/>
                    <a:pt x="23840" y="26162"/>
                    <a:pt x="24182" y="26162"/>
                  </a:cubicBezTo>
                  <a:close/>
                  <a:moveTo>
                    <a:pt x="25606" y="0"/>
                  </a:moveTo>
                  <a:cubicBezTo>
                    <a:pt x="22588" y="0"/>
                    <a:pt x="17675" y="4496"/>
                    <a:pt x="17900" y="6456"/>
                  </a:cubicBezTo>
                  <a:cubicBezTo>
                    <a:pt x="16987" y="8479"/>
                    <a:pt x="18562" y="15892"/>
                    <a:pt x="17553" y="15892"/>
                  </a:cubicBezTo>
                  <a:cubicBezTo>
                    <a:pt x="17250" y="15892"/>
                    <a:pt x="16715" y="15226"/>
                    <a:pt x="15811" y="13548"/>
                  </a:cubicBezTo>
                  <a:cubicBezTo>
                    <a:pt x="13644" y="6765"/>
                    <a:pt x="18519" y="3541"/>
                    <a:pt x="16894" y="2097"/>
                  </a:cubicBezTo>
                  <a:lnTo>
                    <a:pt x="16894" y="2097"/>
                  </a:lnTo>
                  <a:cubicBezTo>
                    <a:pt x="4927" y="6524"/>
                    <a:pt x="13981" y="20631"/>
                    <a:pt x="11457" y="20631"/>
                  </a:cubicBezTo>
                  <a:cubicBezTo>
                    <a:pt x="11408" y="20631"/>
                    <a:pt x="11355" y="20625"/>
                    <a:pt x="11297" y="20615"/>
                  </a:cubicBezTo>
                  <a:cubicBezTo>
                    <a:pt x="3844" y="16823"/>
                    <a:pt x="7919" y="10273"/>
                    <a:pt x="6268" y="9241"/>
                  </a:cubicBezTo>
                  <a:lnTo>
                    <a:pt x="6268" y="9241"/>
                  </a:lnTo>
                  <a:cubicBezTo>
                    <a:pt x="1780" y="9447"/>
                    <a:pt x="1" y="18345"/>
                    <a:pt x="1368" y="21131"/>
                  </a:cubicBezTo>
                  <a:cubicBezTo>
                    <a:pt x="2425" y="24225"/>
                    <a:pt x="5314" y="26727"/>
                    <a:pt x="8563" y="26933"/>
                  </a:cubicBezTo>
                  <a:cubicBezTo>
                    <a:pt x="6681" y="33304"/>
                    <a:pt x="11968" y="36295"/>
                    <a:pt x="13180" y="37095"/>
                  </a:cubicBezTo>
                  <a:cubicBezTo>
                    <a:pt x="16091" y="38759"/>
                    <a:pt x="18570" y="39338"/>
                    <a:pt x="20584" y="39338"/>
                  </a:cubicBezTo>
                  <a:cubicBezTo>
                    <a:pt x="22940" y="39338"/>
                    <a:pt x="24659" y="38544"/>
                    <a:pt x="25688" y="37766"/>
                  </a:cubicBezTo>
                  <a:cubicBezTo>
                    <a:pt x="27932" y="35831"/>
                    <a:pt x="26101" y="36167"/>
                    <a:pt x="21975" y="35702"/>
                  </a:cubicBezTo>
                  <a:cubicBezTo>
                    <a:pt x="17100" y="35522"/>
                    <a:pt x="14469" y="31086"/>
                    <a:pt x="15991" y="29616"/>
                  </a:cubicBezTo>
                  <a:cubicBezTo>
                    <a:pt x="16201" y="29582"/>
                    <a:pt x="16415" y="29566"/>
                    <a:pt x="16633" y="29566"/>
                  </a:cubicBezTo>
                  <a:cubicBezTo>
                    <a:pt x="19978" y="29566"/>
                    <a:pt x="24301" y="33264"/>
                    <a:pt x="28670" y="33264"/>
                  </a:cubicBezTo>
                  <a:cubicBezTo>
                    <a:pt x="29941" y="33264"/>
                    <a:pt x="31216" y="32951"/>
                    <a:pt x="32471" y="32143"/>
                  </a:cubicBezTo>
                  <a:cubicBezTo>
                    <a:pt x="34277" y="31215"/>
                    <a:pt x="38068" y="28558"/>
                    <a:pt x="36933" y="27759"/>
                  </a:cubicBezTo>
                  <a:lnTo>
                    <a:pt x="36933" y="27759"/>
                  </a:lnTo>
                  <a:cubicBezTo>
                    <a:pt x="35945" y="27884"/>
                    <a:pt x="34966" y="27947"/>
                    <a:pt x="34021" y="27947"/>
                  </a:cubicBezTo>
                  <a:cubicBezTo>
                    <a:pt x="29910" y="27947"/>
                    <a:pt x="26443" y="26752"/>
                    <a:pt x="25688" y="24277"/>
                  </a:cubicBezTo>
                  <a:cubicBezTo>
                    <a:pt x="25424" y="23442"/>
                    <a:pt x="25932" y="23157"/>
                    <a:pt x="26853" y="23157"/>
                  </a:cubicBezTo>
                  <a:cubicBezTo>
                    <a:pt x="28828" y="23157"/>
                    <a:pt x="32703" y="24465"/>
                    <a:pt x="34948" y="24465"/>
                  </a:cubicBezTo>
                  <a:cubicBezTo>
                    <a:pt x="35537" y="24465"/>
                    <a:pt x="36013" y="24375"/>
                    <a:pt x="36314" y="24148"/>
                  </a:cubicBezTo>
                  <a:cubicBezTo>
                    <a:pt x="38816" y="23606"/>
                    <a:pt x="43303" y="19274"/>
                    <a:pt x="41137" y="18500"/>
                  </a:cubicBezTo>
                  <a:lnTo>
                    <a:pt x="41137" y="18500"/>
                  </a:lnTo>
                  <a:cubicBezTo>
                    <a:pt x="39565" y="18986"/>
                    <a:pt x="37927" y="19194"/>
                    <a:pt x="36455" y="19194"/>
                  </a:cubicBezTo>
                  <a:cubicBezTo>
                    <a:pt x="32299" y="19194"/>
                    <a:pt x="29474" y="17531"/>
                    <a:pt x="33245" y="15740"/>
                  </a:cubicBezTo>
                  <a:cubicBezTo>
                    <a:pt x="36340" y="14554"/>
                    <a:pt x="40131" y="15818"/>
                    <a:pt x="42375" y="13006"/>
                  </a:cubicBezTo>
                  <a:cubicBezTo>
                    <a:pt x="43355" y="10453"/>
                    <a:pt x="44696" y="5966"/>
                    <a:pt x="43742" y="4109"/>
                  </a:cubicBezTo>
                  <a:cubicBezTo>
                    <a:pt x="41314" y="2858"/>
                    <a:pt x="38595" y="2047"/>
                    <a:pt x="36153" y="2047"/>
                  </a:cubicBezTo>
                  <a:cubicBezTo>
                    <a:pt x="32654" y="2047"/>
                    <a:pt x="29725" y="3712"/>
                    <a:pt x="29041" y="8132"/>
                  </a:cubicBezTo>
                  <a:cubicBezTo>
                    <a:pt x="28743" y="9270"/>
                    <a:pt x="28120" y="10152"/>
                    <a:pt x="27203" y="10152"/>
                  </a:cubicBezTo>
                  <a:cubicBezTo>
                    <a:pt x="26852" y="10152"/>
                    <a:pt x="26459" y="10023"/>
                    <a:pt x="26024" y="9731"/>
                  </a:cubicBezTo>
                  <a:cubicBezTo>
                    <a:pt x="23651" y="7100"/>
                    <a:pt x="26901" y="3851"/>
                    <a:pt x="27468" y="1065"/>
                  </a:cubicBezTo>
                  <a:cubicBezTo>
                    <a:pt x="27065" y="312"/>
                    <a:pt x="26401" y="0"/>
                    <a:pt x="256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4814851" y="3573482"/>
              <a:ext cx="811775" cy="761500"/>
            </a:xfrm>
            <a:custGeom>
              <a:avLst/>
              <a:gdLst/>
              <a:ahLst/>
              <a:cxnLst/>
              <a:rect l="l" t="t" r="r" b="b"/>
              <a:pathLst>
                <a:path w="32471" h="30460" extrusionOk="0">
                  <a:moveTo>
                    <a:pt x="21097" y="0"/>
                  </a:moveTo>
                  <a:lnTo>
                    <a:pt x="21097" y="0"/>
                  </a:lnTo>
                  <a:cubicBezTo>
                    <a:pt x="18312" y="4075"/>
                    <a:pt x="17873" y="9827"/>
                    <a:pt x="20014" y="14675"/>
                  </a:cubicBezTo>
                  <a:cubicBezTo>
                    <a:pt x="17796" y="15759"/>
                    <a:pt x="15114" y="17177"/>
                    <a:pt x="12663" y="18544"/>
                  </a:cubicBezTo>
                  <a:cubicBezTo>
                    <a:pt x="8614" y="14005"/>
                    <a:pt x="8589" y="9827"/>
                    <a:pt x="10007" y="4901"/>
                  </a:cubicBezTo>
                  <a:lnTo>
                    <a:pt x="10007" y="4901"/>
                  </a:lnTo>
                  <a:cubicBezTo>
                    <a:pt x="7841" y="9208"/>
                    <a:pt x="8924" y="14908"/>
                    <a:pt x="12457" y="18647"/>
                  </a:cubicBezTo>
                  <a:cubicBezTo>
                    <a:pt x="10884" y="19524"/>
                    <a:pt x="8769" y="20762"/>
                    <a:pt x="6912" y="21897"/>
                  </a:cubicBezTo>
                  <a:cubicBezTo>
                    <a:pt x="2192" y="20607"/>
                    <a:pt x="26" y="15217"/>
                    <a:pt x="464" y="10446"/>
                  </a:cubicBezTo>
                  <a:lnTo>
                    <a:pt x="464" y="10446"/>
                  </a:lnTo>
                  <a:cubicBezTo>
                    <a:pt x="0" y="10884"/>
                    <a:pt x="284" y="12096"/>
                    <a:pt x="258" y="13231"/>
                  </a:cubicBezTo>
                  <a:cubicBezTo>
                    <a:pt x="568" y="16739"/>
                    <a:pt x="2734" y="20891"/>
                    <a:pt x="6628" y="22052"/>
                  </a:cubicBezTo>
                  <a:cubicBezTo>
                    <a:pt x="6345" y="22464"/>
                    <a:pt x="4153" y="23135"/>
                    <a:pt x="4230" y="23805"/>
                  </a:cubicBezTo>
                  <a:cubicBezTo>
                    <a:pt x="4926" y="23367"/>
                    <a:pt x="6061" y="22671"/>
                    <a:pt x="7170" y="22000"/>
                  </a:cubicBezTo>
                  <a:lnTo>
                    <a:pt x="7170" y="22000"/>
                  </a:lnTo>
                  <a:cubicBezTo>
                    <a:pt x="5519" y="24527"/>
                    <a:pt x="6783" y="29840"/>
                    <a:pt x="9491" y="30459"/>
                  </a:cubicBezTo>
                  <a:cubicBezTo>
                    <a:pt x="5881" y="28138"/>
                    <a:pt x="5287" y="21819"/>
                    <a:pt x="10162" y="20220"/>
                  </a:cubicBezTo>
                  <a:cubicBezTo>
                    <a:pt x="14902" y="21989"/>
                    <a:pt x="18574" y="27881"/>
                    <a:pt x="24211" y="27881"/>
                  </a:cubicBezTo>
                  <a:cubicBezTo>
                    <a:pt x="24248" y="27881"/>
                    <a:pt x="24284" y="27881"/>
                    <a:pt x="24321" y="27880"/>
                  </a:cubicBezTo>
                  <a:cubicBezTo>
                    <a:pt x="18956" y="27236"/>
                    <a:pt x="15397" y="22438"/>
                    <a:pt x="10394" y="20091"/>
                  </a:cubicBezTo>
                  <a:cubicBezTo>
                    <a:pt x="13515" y="18286"/>
                    <a:pt x="16816" y="16507"/>
                    <a:pt x="20246" y="14804"/>
                  </a:cubicBezTo>
                  <a:lnTo>
                    <a:pt x="21871" y="14005"/>
                  </a:lnTo>
                  <a:cubicBezTo>
                    <a:pt x="24118" y="15173"/>
                    <a:pt x="27476" y="18015"/>
                    <a:pt x="30159" y="18015"/>
                  </a:cubicBezTo>
                  <a:cubicBezTo>
                    <a:pt x="30617" y="18015"/>
                    <a:pt x="31055" y="17932"/>
                    <a:pt x="31465" y="17745"/>
                  </a:cubicBezTo>
                  <a:lnTo>
                    <a:pt x="31465" y="17745"/>
                  </a:lnTo>
                  <a:cubicBezTo>
                    <a:pt x="31199" y="17778"/>
                    <a:pt x="30936" y="17794"/>
                    <a:pt x="30677" y="17794"/>
                  </a:cubicBezTo>
                  <a:cubicBezTo>
                    <a:pt x="27570" y="17794"/>
                    <a:pt x="24936" y="15495"/>
                    <a:pt x="22103" y="13876"/>
                  </a:cubicBezTo>
                  <a:cubicBezTo>
                    <a:pt x="25224" y="12380"/>
                    <a:pt x="31671" y="9053"/>
                    <a:pt x="32471" y="6061"/>
                  </a:cubicBezTo>
                  <a:lnTo>
                    <a:pt x="32471" y="6061"/>
                  </a:lnTo>
                  <a:cubicBezTo>
                    <a:pt x="31052" y="8176"/>
                    <a:pt x="28912" y="9904"/>
                    <a:pt x="26539" y="11297"/>
                  </a:cubicBezTo>
                  <a:cubicBezTo>
                    <a:pt x="25966" y="10495"/>
                    <a:pt x="28283" y="4708"/>
                    <a:pt x="28085" y="4708"/>
                  </a:cubicBezTo>
                  <a:cubicBezTo>
                    <a:pt x="28060" y="4708"/>
                    <a:pt x="27995" y="4799"/>
                    <a:pt x="27880" y="5004"/>
                  </a:cubicBezTo>
                  <a:cubicBezTo>
                    <a:pt x="24037" y="12432"/>
                    <a:pt x="30201" y="9904"/>
                    <a:pt x="20194" y="14572"/>
                  </a:cubicBezTo>
                  <a:cubicBezTo>
                    <a:pt x="17770" y="9208"/>
                    <a:pt x="19034" y="4256"/>
                    <a:pt x="210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5"/>
          <p:cNvGrpSpPr/>
          <p:nvPr/>
        </p:nvGrpSpPr>
        <p:grpSpPr>
          <a:xfrm rot="-5400000" flipH="1">
            <a:off x="7432711" y="-261349"/>
            <a:ext cx="1071289" cy="860639"/>
            <a:chOff x="4649450" y="3527425"/>
            <a:chExt cx="1224050" cy="983475"/>
          </a:xfrm>
        </p:grpSpPr>
        <p:sp>
          <p:nvSpPr>
            <p:cNvPr id="124" name="Google Shape;124;p5"/>
            <p:cNvSpPr/>
            <p:nvPr/>
          </p:nvSpPr>
          <p:spPr>
            <a:xfrm>
              <a:off x="4649450" y="4150450"/>
              <a:ext cx="456475" cy="168275"/>
            </a:xfrm>
            <a:custGeom>
              <a:avLst/>
              <a:gdLst/>
              <a:ahLst/>
              <a:cxnLst/>
              <a:rect l="l" t="t" r="r" b="b"/>
              <a:pathLst>
                <a:path w="18259" h="6731" extrusionOk="0">
                  <a:moveTo>
                    <a:pt x="14506" y="1"/>
                  </a:moveTo>
                  <a:lnTo>
                    <a:pt x="14454" y="52"/>
                  </a:lnTo>
                  <a:cubicBezTo>
                    <a:pt x="10483" y="3121"/>
                    <a:pt x="5815" y="5107"/>
                    <a:pt x="888" y="5855"/>
                  </a:cubicBezTo>
                  <a:cubicBezTo>
                    <a:pt x="21" y="6472"/>
                    <a:pt x="0" y="6730"/>
                    <a:pt x="534" y="6730"/>
                  </a:cubicBezTo>
                  <a:cubicBezTo>
                    <a:pt x="3080" y="6730"/>
                    <a:pt x="18259" y="854"/>
                    <a:pt x="145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4756075" y="3527425"/>
              <a:ext cx="1117425" cy="983475"/>
            </a:xfrm>
            <a:custGeom>
              <a:avLst/>
              <a:gdLst/>
              <a:ahLst/>
              <a:cxnLst/>
              <a:rect l="l" t="t" r="r" b="b"/>
              <a:pathLst>
                <a:path w="44697" h="39339" extrusionOk="0">
                  <a:moveTo>
                    <a:pt x="36379" y="5979"/>
                  </a:moveTo>
                  <a:cubicBezTo>
                    <a:pt x="37626" y="5979"/>
                    <a:pt x="37864" y="7555"/>
                    <a:pt x="35747" y="9035"/>
                  </a:cubicBezTo>
                  <a:cubicBezTo>
                    <a:pt x="35259" y="9350"/>
                    <a:pt x="34824" y="9486"/>
                    <a:pt x="34473" y="9486"/>
                  </a:cubicBezTo>
                  <a:cubicBezTo>
                    <a:pt x="33357" y="9486"/>
                    <a:pt x="33082" y="8112"/>
                    <a:pt x="34612" y="6739"/>
                  </a:cubicBezTo>
                  <a:cubicBezTo>
                    <a:pt x="35297" y="6203"/>
                    <a:pt x="35910" y="5979"/>
                    <a:pt x="36379" y="5979"/>
                  </a:cubicBezTo>
                  <a:close/>
                  <a:moveTo>
                    <a:pt x="21172" y="10001"/>
                  </a:moveTo>
                  <a:cubicBezTo>
                    <a:pt x="21224" y="10001"/>
                    <a:pt x="21276" y="10006"/>
                    <a:pt x="21330" y="10015"/>
                  </a:cubicBezTo>
                  <a:cubicBezTo>
                    <a:pt x="22725" y="10339"/>
                    <a:pt x="21930" y="14441"/>
                    <a:pt x="20363" y="14441"/>
                  </a:cubicBezTo>
                  <a:cubicBezTo>
                    <a:pt x="20308" y="14441"/>
                    <a:pt x="20252" y="14435"/>
                    <a:pt x="20195" y="14425"/>
                  </a:cubicBezTo>
                  <a:cubicBezTo>
                    <a:pt x="18771" y="14125"/>
                    <a:pt x="19573" y="10001"/>
                    <a:pt x="21172" y="10001"/>
                  </a:cubicBezTo>
                  <a:close/>
                  <a:moveTo>
                    <a:pt x="19764" y="21596"/>
                  </a:moveTo>
                  <a:cubicBezTo>
                    <a:pt x="20187" y="21596"/>
                    <a:pt x="20679" y="21690"/>
                    <a:pt x="21227" y="21904"/>
                  </a:cubicBezTo>
                  <a:cubicBezTo>
                    <a:pt x="23760" y="23171"/>
                    <a:pt x="23321" y="25199"/>
                    <a:pt x="21380" y="25199"/>
                  </a:cubicBezTo>
                  <a:cubicBezTo>
                    <a:pt x="20950" y="25199"/>
                    <a:pt x="20447" y="25099"/>
                    <a:pt x="19885" y="24870"/>
                  </a:cubicBezTo>
                  <a:cubicBezTo>
                    <a:pt x="17338" y="23618"/>
                    <a:pt x="17796" y="21596"/>
                    <a:pt x="19764" y="21596"/>
                  </a:cubicBezTo>
                  <a:close/>
                  <a:moveTo>
                    <a:pt x="24182" y="26162"/>
                  </a:moveTo>
                  <a:cubicBezTo>
                    <a:pt x="24978" y="26162"/>
                    <a:pt x="26067" y="26763"/>
                    <a:pt x="25869" y="27630"/>
                  </a:cubicBezTo>
                  <a:cubicBezTo>
                    <a:pt x="25759" y="27880"/>
                    <a:pt x="25466" y="27993"/>
                    <a:pt x="25120" y="27993"/>
                  </a:cubicBezTo>
                  <a:cubicBezTo>
                    <a:pt x="24325" y="27993"/>
                    <a:pt x="23247" y="27401"/>
                    <a:pt x="23445" y="26521"/>
                  </a:cubicBezTo>
                  <a:cubicBezTo>
                    <a:pt x="23553" y="26273"/>
                    <a:pt x="23840" y="26162"/>
                    <a:pt x="24182" y="26162"/>
                  </a:cubicBezTo>
                  <a:close/>
                  <a:moveTo>
                    <a:pt x="25606" y="0"/>
                  </a:moveTo>
                  <a:cubicBezTo>
                    <a:pt x="22588" y="0"/>
                    <a:pt x="17675" y="4496"/>
                    <a:pt x="17900" y="6456"/>
                  </a:cubicBezTo>
                  <a:cubicBezTo>
                    <a:pt x="16987" y="8479"/>
                    <a:pt x="18562" y="15892"/>
                    <a:pt x="17553" y="15892"/>
                  </a:cubicBezTo>
                  <a:cubicBezTo>
                    <a:pt x="17250" y="15892"/>
                    <a:pt x="16715" y="15226"/>
                    <a:pt x="15811" y="13548"/>
                  </a:cubicBezTo>
                  <a:cubicBezTo>
                    <a:pt x="13644" y="6765"/>
                    <a:pt x="18519" y="3541"/>
                    <a:pt x="16894" y="2097"/>
                  </a:cubicBezTo>
                  <a:lnTo>
                    <a:pt x="16894" y="2097"/>
                  </a:lnTo>
                  <a:cubicBezTo>
                    <a:pt x="4927" y="6524"/>
                    <a:pt x="13981" y="20631"/>
                    <a:pt x="11457" y="20631"/>
                  </a:cubicBezTo>
                  <a:cubicBezTo>
                    <a:pt x="11408" y="20631"/>
                    <a:pt x="11355" y="20625"/>
                    <a:pt x="11297" y="20615"/>
                  </a:cubicBezTo>
                  <a:cubicBezTo>
                    <a:pt x="3844" y="16823"/>
                    <a:pt x="7919" y="10273"/>
                    <a:pt x="6268" y="9241"/>
                  </a:cubicBezTo>
                  <a:lnTo>
                    <a:pt x="6268" y="9241"/>
                  </a:lnTo>
                  <a:cubicBezTo>
                    <a:pt x="1780" y="9447"/>
                    <a:pt x="1" y="18345"/>
                    <a:pt x="1368" y="21131"/>
                  </a:cubicBezTo>
                  <a:cubicBezTo>
                    <a:pt x="2425" y="24225"/>
                    <a:pt x="5314" y="26727"/>
                    <a:pt x="8563" y="26933"/>
                  </a:cubicBezTo>
                  <a:cubicBezTo>
                    <a:pt x="6681" y="33304"/>
                    <a:pt x="11968" y="36295"/>
                    <a:pt x="13180" y="37095"/>
                  </a:cubicBezTo>
                  <a:cubicBezTo>
                    <a:pt x="16091" y="38759"/>
                    <a:pt x="18570" y="39338"/>
                    <a:pt x="20584" y="39338"/>
                  </a:cubicBezTo>
                  <a:cubicBezTo>
                    <a:pt x="22940" y="39338"/>
                    <a:pt x="24659" y="38544"/>
                    <a:pt x="25688" y="37766"/>
                  </a:cubicBezTo>
                  <a:cubicBezTo>
                    <a:pt x="27932" y="35831"/>
                    <a:pt x="26101" y="36167"/>
                    <a:pt x="21975" y="35702"/>
                  </a:cubicBezTo>
                  <a:cubicBezTo>
                    <a:pt x="17100" y="35522"/>
                    <a:pt x="14469" y="31086"/>
                    <a:pt x="15991" y="29616"/>
                  </a:cubicBezTo>
                  <a:cubicBezTo>
                    <a:pt x="16201" y="29582"/>
                    <a:pt x="16415" y="29566"/>
                    <a:pt x="16633" y="29566"/>
                  </a:cubicBezTo>
                  <a:cubicBezTo>
                    <a:pt x="19978" y="29566"/>
                    <a:pt x="24301" y="33264"/>
                    <a:pt x="28670" y="33264"/>
                  </a:cubicBezTo>
                  <a:cubicBezTo>
                    <a:pt x="29941" y="33264"/>
                    <a:pt x="31216" y="32951"/>
                    <a:pt x="32471" y="32143"/>
                  </a:cubicBezTo>
                  <a:cubicBezTo>
                    <a:pt x="34277" y="31215"/>
                    <a:pt x="38068" y="28558"/>
                    <a:pt x="36933" y="27759"/>
                  </a:cubicBezTo>
                  <a:lnTo>
                    <a:pt x="36933" y="27759"/>
                  </a:lnTo>
                  <a:cubicBezTo>
                    <a:pt x="35945" y="27884"/>
                    <a:pt x="34966" y="27947"/>
                    <a:pt x="34021" y="27947"/>
                  </a:cubicBezTo>
                  <a:cubicBezTo>
                    <a:pt x="29910" y="27947"/>
                    <a:pt x="26443" y="26752"/>
                    <a:pt x="25688" y="24277"/>
                  </a:cubicBezTo>
                  <a:cubicBezTo>
                    <a:pt x="25424" y="23442"/>
                    <a:pt x="25932" y="23157"/>
                    <a:pt x="26853" y="23157"/>
                  </a:cubicBezTo>
                  <a:cubicBezTo>
                    <a:pt x="28828" y="23157"/>
                    <a:pt x="32703" y="24465"/>
                    <a:pt x="34948" y="24465"/>
                  </a:cubicBezTo>
                  <a:cubicBezTo>
                    <a:pt x="35537" y="24465"/>
                    <a:pt x="36013" y="24375"/>
                    <a:pt x="36314" y="24148"/>
                  </a:cubicBezTo>
                  <a:cubicBezTo>
                    <a:pt x="38816" y="23606"/>
                    <a:pt x="43303" y="19274"/>
                    <a:pt x="41137" y="18500"/>
                  </a:cubicBezTo>
                  <a:lnTo>
                    <a:pt x="41137" y="18500"/>
                  </a:lnTo>
                  <a:cubicBezTo>
                    <a:pt x="39565" y="18986"/>
                    <a:pt x="37927" y="19194"/>
                    <a:pt x="36455" y="19194"/>
                  </a:cubicBezTo>
                  <a:cubicBezTo>
                    <a:pt x="32299" y="19194"/>
                    <a:pt x="29474" y="17531"/>
                    <a:pt x="33245" y="15740"/>
                  </a:cubicBezTo>
                  <a:cubicBezTo>
                    <a:pt x="36340" y="14554"/>
                    <a:pt x="40131" y="15818"/>
                    <a:pt x="42375" y="13006"/>
                  </a:cubicBezTo>
                  <a:cubicBezTo>
                    <a:pt x="43355" y="10453"/>
                    <a:pt x="44696" y="5966"/>
                    <a:pt x="43742" y="4109"/>
                  </a:cubicBezTo>
                  <a:cubicBezTo>
                    <a:pt x="41314" y="2858"/>
                    <a:pt x="38595" y="2047"/>
                    <a:pt x="36153" y="2047"/>
                  </a:cubicBezTo>
                  <a:cubicBezTo>
                    <a:pt x="32654" y="2047"/>
                    <a:pt x="29725" y="3712"/>
                    <a:pt x="29041" y="8132"/>
                  </a:cubicBezTo>
                  <a:cubicBezTo>
                    <a:pt x="28743" y="9270"/>
                    <a:pt x="28120" y="10152"/>
                    <a:pt x="27203" y="10152"/>
                  </a:cubicBezTo>
                  <a:cubicBezTo>
                    <a:pt x="26852" y="10152"/>
                    <a:pt x="26459" y="10023"/>
                    <a:pt x="26024" y="9731"/>
                  </a:cubicBezTo>
                  <a:cubicBezTo>
                    <a:pt x="23651" y="7100"/>
                    <a:pt x="26901" y="3851"/>
                    <a:pt x="27468" y="1065"/>
                  </a:cubicBezTo>
                  <a:cubicBezTo>
                    <a:pt x="27065" y="312"/>
                    <a:pt x="26401" y="0"/>
                    <a:pt x="256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4841875" y="3612075"/>
              <a:ext cx="811775" cy="761500"/>
            </a:xfrm>
            <a:custGeom>
              <a:avLst/>
              <a:gdLst/>
              <a:ahLst/>
              <a:cxnLst/>
              <a:rect l="l" t="t" r="r" b="b"/>
              <a:pathLst>
                <a:path w="32471" h="30460" extrusionOk="0">
                  <a:moveTo>
                    <a:pt x="21097" y="0"/>
                  </a:moveTo>
                  <a:lnTo>
                    <a:pt x="21097" y="0"/>
                  </a:lnTo>
                  <a:cubicBezTo>
                    <a:pt x="18312" y="4075"/>
                    <a:pt x="17873" y="9827"/>
                    <a:pt x="20014" y="14675"/>
                  </a:cubicBezTo>
                  <a:cubicBezTo>
                    <a:pt x="17796" y="15759"/>
                    <a:pt x="15114" y="17177"/>
                    <a:pt x="12663" y="18544"/>
                  </a:cubicBezTo>
                  <a:cubicBezTo>
                    <a:pt x="8614" y="14005"/>
                    <a:pt x="8589" y="9827"/>
                    <a:pt x="10007" y="4901"/>
                  </a:cubicBezTo>
                  <a:lnTo>
                    <a:pt x="10007" y="4901"/>
                  </a:lnTo>
                  <a:cubicBezTo>
                    <a:pt x="7841" y="9208"/>
                    <a:pt x="8924" y="14908"/>
                    <a:pt x="12457" y="18647"/>
                  </a:cubicBezTo>
                  <a:cubicBezTo>
                    <a:pt x="10884" y="19524"/>
                    <a:pt x="8769" y="20762"/>
                    <a:pt x="6912" y="21897"/>
                  </a:cubicBezTo>
                  <a:cubicBezTo>
                    <a:pt x="2192" y="20607"/>
                    <a:pt x="26" y="15217"/>
                    <a:pt x="464" y="10446"/>
                  </a:cubicBezTo>
                  <a:lnTo>
                    <a:pt x="464" y="10446"/>
                  </a:lnTo>
                  <a:cubicBezTo>
                    <a:pt x="0" y="10884"/>
                    <a:pt x="284" y="12096"/>
                    <a:pt x="258" y="13231"/>
                  </a:cubicBezTo>
                  <a:cubicBezTo>
                    <a:pt x="568" y="16739"/>
                    <a:pt x="2734" y="20891"/>
                    <a:pt x="6628" y="22052"/>
                  </a:cubicBezTo>
                  <a:cubicBezTo>
                    <a:pt x="6345" y="22464"/>
                    <a:pt x="4153" y="23135"/>
                    <a:pt x="4230" y="23805"/>
                  </a:cubicBezTo>
                  <a:cubicBezTo>
                    <a:pt x="4926" y="23367"/>
                    <a:pt x="6061" y="22671"/>
                    <a:pt x="7170" y="22000"/>
                  </a:cubicBezTo>
                  <a:lnTo>
                    <a:pt x="7170" y="22000"/>
                  </a:lnTo>
                  <a:cubicBezTo>
                    <a:pt x="5519" y="24527"/>
                    <a:pt x="6783" y="29840"/>
                    <a:pt x="9491" y="30459"/>
                  </a:cubicBezTo>
                  <a:cubicBezTo>
                    <a:pt x="5881" y="28138"/>
                    <a:pt x="5287" y="21819"/>
                    <a:pt x="10162" y="20220"/>
                  </a:cubicBezTo>
                  <a:cubicBezTo>
                    <a:pt x="14902" y="21989"/>
                    <a:pt x="18574" y="27881"/>
                    <a:pt x="24211" y="27881"/>
                  </a:cubicBezTo>
                  <a:cubicBezTo>
                    <a:pt x="24248" y="27881"/>
                    <a:pt x="24284" y="27881"/>
                    <a:pt x="24321" y="27880"/>
                  </a:cubicBezTo>
                  <a:cubicBezTo>
                    <a:pt x="18956" y="27236"/>
                    <a:pt x="15397" y="22438"/>
                    <a:pt x="10394" y="20091"/>
                  </a:cubicBezTo>
                  <a:cubicBezTo>
                    <a:pt x="13515" y="18286"/>
                    <a:pt x="16816" y="16507"/>
                    <a:pt x="20246" y="14804"/>
                  </a:cubicBezTo>
                  <a:lnTo>
                    <a:pt x="21871" y="14005"/>
                  </a:lnTo>
                  <a:cubicBezTo>
                    <a:pt x="24118" y="15173"/>
                    <a:pt x="27476" y="18015"/>
                    <a:pt x="30159" y="18015"/>
                  </a:cubicBezTo>
                  <a:cubicBezTo>
                    <a:pt x="30617" y="18015"/>
                    <a:pt x="31055" y="17932"/>
                    <a:pt x="31465" y="17745"/>
                  </a:cubicBezTo>
                  <a:lnTo>
                    <a:pt x="31465" y="17745"/>
                  </a:lnTo>
                  <a:cubicBezTo>
                    <a:pt x="31199" y="17778"/>
                    <a:pt x="30936" y="17794"/>
                    <a:pt x="30677" y="17794"/>
                  </a:cubicBezTo>
                  <a:cubicBezTo>
                    <a:pt x="27570" y="17794"/>
                    <a:pt x="24936" y="15495"/>
                    <a:pt x="22103" y="13876"/>
                  </a:cubicBezTo>
                  <a:cubicBezTo>
                    <a:pt x="25224" y="12380"/>
                    <a:pt x="31671" y="9053"/>
                    <a:pt x="32471" y="6061"/>
                  </a:cubicBezTo>
                  <a:lnTo>
                    <a:pt x="32471" y="6061"/>
                  </a:lnTo>
                  <a:cubicBezTo>
                    <a:pt x="31052" y="8176"/>
                    <a:pt x="28912" y="9904"/>
                    <a:pt x="26539" y="11297"/>
                  </a:cubicBezTo>
                  <a:cubicBezTo>
                    <a:pt x="25966" y="10495"/>
                    <a:pt x="28283" y="4708"/>
                    <a:pt x="28085" y="4708"/>
                  </a:cubicBezTo>
                  <a:cubicBezTo>
                    <a:pt x="28060" y="4708"/>
                    <a:pt x="27995" y="4799"/>
                    <a:pt x="27880" y="5004"/>
                  </a:cubicBezTo>
                  <a:cubicBezTo>
                    <a:pt x="24037" y="12432"/>
                    <a:pt x="30201" y="9904"/>
                    <a:pt x="20194" y="14572"/>
                  </a:cubicBezTo>
                  <a:cubicBezTo>
                    <a:pt x="17770" y="9208"/>
                    <a:pt x="19034" y="4256"/>
                    <a:pt x="210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" name="Google Shape;127;p5"/>
          <p:cNvSpPr/>
          <p:nvPr/>
        </p:nvSpPr>
        <p:spPr>
          <a:xfrm rot="-5400000" flipH="1">
            <a:off x="8124148" y="-328992"/>
            <a:ext cx="924703" cy="1252631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"/>
          <p:cNvSpPr/>
          <p:nvPr/>
        </p:nvSpPr>
        <p:spPr>
          <a:xfrm rot="10800000">
            <a:off x="8693319" y="196597"/>
            <a:ext cx="608886" cy="824916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5"/>
          <p:cNvSpPr/>
          <p:nvPr/>
        </p:nvSpPr>
        <p:spPr>
          <a:xfrm>
            <a:off x="-149525" y="4195395"/>
            <a:ext cx="800250" cy="1084042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" name="Google Shape;130;p5"/>
          <p:cNvGrpSpPr/>
          <p:nvPr/>
        </p:nvGrpSpPr>
        <p:grpSpPr>
          <a:xfrm rot="5400000" flipH="1">
            <a:off x="691608" y="4655909"/>
            <a:ext cx="582036" cy="467642"/>
            <a:chOff x="4649450" y="3527425"/>
            <a:chExt cx="1224050" cy="983475"/>
          </a:xfrm>
        </p:grpSpPr>
        <p:sp>
          <p:nvSpPr>
            <p:cNvPr id="131" name="Google Shape;131;p5"/>
            <p:cNvSpPr/>
            <p:nvPr/>
          </p:nvSpPr>
          <p:spPr>
            <a:xfrm>
              <a:off x="4649450" y="4150450"/>
              <a:ext cx="456475" cy="168275"/>
            </a:xfrm>
            <a:custGeom>
              <a:avLst/>
              <a:gdLst/>
              <a:ahLst/>
              <a:cxnLst/>
              <a:rect l="l" t="t" r="r" b="b"/>
              <a:pathLst>
                <a:path w="18259" h="6731" extrusionOk="0">
                  <a:moveTo>
                    <a:pt x="14506" y="1"/>
                  </a:moveTo>
                  <a:lnTo>
                    <a:pt x="14454" y="52"/>
                  </a:lnTo>
                  <a:cubicBezTo>
                    <a:pt x="10483" y="3121"/>
                    <a:pt x="5815" y="5107"/>
                    <a:pt x="888" y="5855"/>
                  </a:cubicBezTo>
                  <a:cubicBezTo>
                    <a:pt x="21" y="6472"/>
                    <a:pt x="0" y="6730"/>
                    <a:pt x="534" y="6730"/>
                  </a:cubicBezTo>
                  <a:cubicBezTo>
                    <a:pt x="3080" y="6730"/>
                    <a:pt x="18259" y="854"/>
                    <a:pt x="145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4756075" y="3527425"/>
              <a:ext cx="1117425" cy="983475"/>
            </a:xfrm>
            <a:custGeom>
              <a:avLst/>
              <a:gdLst/>
              <a:ahLst/>
              <a:cxnLst/>
              <a:rect l="l" t="t" r="r" b="b"/>
              <a:pathLst>
                <a:path w="44697" h="39339" extrusionOk="0">
                  <a:moveTo>
                    <a:pt x="36379" y="5979"/>
                  </a:moveTo>
                  <a:cubicBezTo>
                    <a:pt x="37626" y="5979"/>
                    <a:pt x="37864" y="7555"/>
                    <a:pt x="35747" y="9035"/>
                  </a:cubicBezTo>
                  <a:cubicBezTo>
                    <a:pt x="35259" y="9350"/>
                    <a:pt x="34824" y="9486"/>
                    <a:pt x="34473" y="9486"/>
                  </a:cubicBezTo>
                  <a:cubicBezTo>
                    <a:pt x="33357" y="9486"/>
                    <a:pt x="33082" y="8112"/>
                    <a:pt x="34612" y="6739"/>
                  </a:cubicBezTo>
                  <a:cubicBezTo>
                    <a:pt x="35297" y="6203"/>
                    <a:pt x="35910" y="5979"/>
                    <a:pt x="36379" y="5979"/>
                  </a:cubicBezTo>
                  <a:close/>
                  <a:moveTo>
                    <a:pt x="21172" y="10001"/>
                  </a:moveTo>
                  <a:cubicBezTo>
                    <a:pt x="21224" y="10001"/>
                    <a:pt x="21276" y="10006"/>
                    <a:pt x="21330" y="10015"/>
                  </a:cubicBezTo>
                  <a:cubicBezTo>
                    <a:pt x="22725" y="10339"/>
                    <a:pt x="21930" y="14441"/>
                    <a:pt x="20363" y="14441"/>
                  </a:cubicBezTo>
                  <a:cubicBezTo>
                    <a:pt x="20308" y="14441"/>
                    <a:pt x="20252" y="14435"/>
                    <a:pt x="20195" y="14425"/>
                  </a:cubicBezTo>
                  <a:cubicBezTo>
                    <a:pt x="18771" y="14125"/>
                    <a:pt x="19573" y="10001"/>
                    <a:pt x="21172" y="10001"/>
                  </a:cubicBezTo>
                  <a:close/>
                  <a:moveTo>
                    <a:pt x="19764" y="21596"/>
                  </a:moveTo>
                  <a:cubicBezTo>
                    <a:pt x="20187" y="21596"/>
                    <a:pt x="20679" y="21690"/>
                    <a:pt x="21227" y="21904"/>
                  </a:cubicBezTo>
                  <a:cubicBezTo>
                    <a:pt x="23760" y="23171"/>
                    <a:pt x="23321" y="25199"/>
                    <a:pt x="21380" y="25199"/>
                  </a:cubicBezTo>
                  <a:cubicBezTo>
                    <a:pt x="20950" y="25199"/>
                    <a:pt x="20447" y="25099"/>
                    <a:pt x="19885" y="24870"/>
                  </a:cubicBezTo>
                  <a:cubicBezTo>
                    <a:pt x="17338" y="23618"/>
                    <a:pt x="17796" y="21596"/>
                    <a:pt x="19764" y="21596"/>
                  </a:cubicBezTo>
                  <a:close/>
                  <a:moveTo>
                    <a:pt x="24182" y="26162"/>
                  </a:moveTo>
                  <a:cubicBezTo>
                    <a:pt x="24978" y="26162"/>
                    <a:pt x="26067" y="26763"/>
                    <a:pt x="25869" y="27630"/>
                  </a:cubicBezTo>
                  <a:cubicBezTo>
                    <a:pt x="25759" y="27880"/>
                    <a:pt x="25466" y="27993"/>
                    <a:pt x="25120" y="27993"/>
                  </a:cubicBezTo>
                  <a:cubicBezTo>
                    <a:pt x="24325" y="27993"/>
                    <a:pt x="23247" y="27401"/>
                    <a:pt x="23445" y="26521"/>
                  </a:cubicBezTo>
                  <a:cubicBezTo>
                    <a:pt x="23553" y="26273"/>
                    <a:pt x="23840" y="26162"/>
                    <a:pt x="24182" y="26162"/>
                  </a:cubicBezTo>
                  <a:close/>
                  <a:moveTo>
                    <a:pt x="25606" y="0"/>
                  </a:moveTo>
                  <a:cubicBezTo>
                    <a:pt x="22588" y="0"/>
                    <a:pt x="17675" y="4496"/>
                    <a:pt x="17900" y="6456"/>
                  </a:cubicBezTo>
                  <a:cubicBezTo>
                    <a:pt x="16987" y="8479"/>
                    <a:pt x="18562" y="15892"/>
                    <a:pt x="17553" y="15892"/>
                  </a:cubicBezTo>
                  <a:cubicBezTo>
                    <a:pt x="17250" y="15892"/>
                    <a:pt x="16715" y="15226"/>
                    <a:pt x="15811" y="13548"/>
                  </a:cubicBezTo>
                  <a:cubicBezTo>
                    <a:pt x="13644" y="6765"/>
                    <a:pt x="18519" y="3541"/>
                    <a:pt x="16894" y="2097"/>
                  </a:cubicBezTo>
                  <a:lnTo>
                    <a:pt x="16894" y="2097"/>
                  </a:lnTo>
                  <a:cubicBezTo>
                    <a:pt x="4927" y="6524"/>
                    <a:pt x="13981" y="20631"/>
                    <a:pt x="11457" y="20631"/>
                  </a:cubicBezTo>
                  <a:cubicBezTo>
                    <a:pt x="11408" y="20631"/>
                    <a:pt x="11355" y="20625"/>
                    <a:pt x="11297" y="20615"/>
                  </a:cubicBezTo>
                  <a:cubicBezTo>
                    <a:pt x="3844" y="16823"/>
                    <a:pt x="7919" y="10273"/>
                    <a:pt x="6268" y="9241"/>
                  </a:cubicBezTo>
                  <a:lnTo>
                    <a:pt x="6268" y="9241"/>
                  </a:lnTo>
                  <a:cubicBezTo>
                    <a:pt x="1780" y="9447"/>
                    <a:pt x="1" y="18345"/>
                    <a:pt x="1368" y="21131"/>
                  </a:cubicBezTo>
                  <a:cubicBezTo>
                    <a:pt x="2425" y="24225"/>
                    <a:pt x="5314" y="26727"/>
                    <a:pt x="8563" y="26933"/>
                  </a:cubicBezTo>
                  <a:cubicBezTo>
                    <a:pt x="6681" y="33304"/>
                    <a:pt x="11968" y="36295"/>
                    <a:pt x="13180" y="37095"/>
                  </a:cubicBezTo>
                  <a:cubicBezTo>
                    <a:pt x="16091" y="38759"/>
                    <a:pt x="18570" y="39338"/>
                    <a:pt x="20584" y="39338"/>
                  </a:cubicBezTo>
                  <a:cubicBezTo>
                    <a:pt x="22940" y="39338"/>
                    <a:pt x="24659" y="38544"/>
                    <a:pt x="25688" y="37766"/>
                  </a:cubicBezTo>
                  <a:cubicBezTo>
                    <a:pt x="27932" y="35831"/>
                    <a:pt x="26101" y="36167"/>
                    <a:pt x="21975" y="35702"/>
                  </a:cubicBezTo>
                  <a:cubicBezTo>
                    <a:pt x="17100" y="35522"/>
                    <a:pt x="14469" y="31086"/>
                    <a:pt x="15991" y="29616"/>
                  </a:cubicBezTo>
                  <a:cubicBezTo>
                    <a:pt x="16201" y="29582"/>
                    <a:pt x="16415" y="29566"/>
                    <a:pt x="16633" y="29566"/>
                  </a:cubicBezTo>
                  <a:cubicBezTo>
                    <a:pt x="19978" y="29566"/>
                    <a:pt x="24301" y="33264"/>
                    <a:pt x="28670" y="33264"/>
                  </a:cubicBezTo>
                  <a:cubicBezTo>
                    <a:pt x="29941" y="33264"/>
                    <a:pt x="31216" y="32951"/>
                    <a:pt x="32471" y="32143"/>
                  </a:cubicBezTo>
                  <a:cubicBezTo>
                    <a:pt x="34277" y="31215"/>
                    <a:pt x="38068" y="28558"/>
                    <a:pt x="36933" y="27759"/>
                  </a:cubicBezTo>
                  <a:lnTo>
                    <a:pt x="36933" y="27759"/>
                  </a:lnTo>
                  <a:cubicBezTo>
                    <a:pt x="35945" y="27884"/>
                    <a:pt x="34966" y="27947"/>
                    <a:pt x="34021" y="27947"/>
                  </a:cubicBezTo>
                  <a:cubicBezTo>
                    <a:pt x="29910" y="27947"/>
                    <a:pt x="26443" y="26752"/>
                    <a:pt x="25688" y="24277"/>
                  </a:cubicBezTo>
                  <a:cubicBezTo>
                    <a:pt x="25424" y="23442"/>
                    <a:pt x="25932" y="23157"/>
                    <a:pt x="26853" y="23157"/>
                  </a:cubicBezTo>
                  <a:cubicBezTo>
                    <a:pt x="28828" y="23157"/>
                    <a:pt x="32703" y="24465"/>
                    <a:pt x="34948" y="24465"/>
                  </a:cubicBezTo>
                  <a:cubicBezTo>
                    <a:pt x="35537" y="24465"/>
                    <a:pt x="36013" y="24375"/>
                    <a:pt x="36314" y="24148"/>
                  </a:cubicBezTo>
                  <a:cubicBezTo>
                    <a:pt x="38816" y="23606"/>
                    <a:pt x="43303" y="19274"/>
                    <a:pt x="41137" y="18500"/>
                  </a:cubicBezTo>
                  <a:lnTo>
                    <a:pt x="41137" y="18500"/>
                  </a:lnTo>
                  <a:cubicBezTo>
                    <a:pt x="39565" y="18986"/>
                    <a:pt x="37927" y="19194"/>
                    <a:pt x="36455" y="19194"/>
                  </a:cubicBezTo>
                  <a:cubicBezTo>
                    <a:pt x="32299" y="19194"/>
                    <a:pt x="29474" y="17531"/>
                    <a:pt x="33245" y="15740"/>
                  </a:cubicBezTo>
                  <a:cubicBezTo>
                    <a:pt x="36340" y="14554"/>
                    <a:pt x="40131" y="15818"/>
                    <a:pt x="42375" y="13006"/>
                  </a:cubicBezTo>
                  <a:cubicBezTo>
                    <a:pt x="43355" y="10453"/>
                    <a:pt x="44696" y="5966"/>
                    <a:pt x="43742" y="4109"/>
                  </a:cubicBezTo>
                  <a:cubicBezTo>
                    <a:pt x="41314" y="2858"/>
                    <a:pt x="38595" y="2047"/>
                    <a:pt x="36153" y="2047"/>
                  </a:cubicBezTo>
                  <a:cubicBezTo>
                    <a:pt x="32654" y="2047"/>
                    <a:pt x="29725" y="3712"/>
                    <a:pt x="29041" y="8132"/>
                  </a:cubicBezTo>
                  <a:cubicBezTo>
                    <a:pt x="28743" y="9270"/>
                    <a:pt x="28120" y="10152"/>
                    <a:pt x="27203" y="10152"/>
                  </a:cubicBezTo>
                  <a:cubicBezTo>
                    <a:pt x="26852" y="10152"/>
                    <a:pt x="26459" y="10023"/>
                    <a:pt x="26024" y="9731"/>
                  </a:cubicBezTo>
                  <a:cubicBezTo>
                    <a:pt x="23651" y="7100"/>
                    <a:pt x="26901" y="3851"/>
                    <a:pt x="27468" y="1065"/>
                  </a:cubicBezTo>
                  <a:cubicBezTo>
                    <a:pt x="27065" y="312"/>
                    <a:pt x="26401" y="0"/>
                    <a:pt x="256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4841875" y="3612075"/>
              <a:ext cx="811775" cy="761500"/>
            </a:xfrm>
            <a:custGeom>
              <a:avLst/>
              <a:gdLst/>
              <a:ahLst/>
              <a:cxnLst/>
              <a:rect l="l" t="t" r="r" b="b"/>
              <a:pathLst>
                <a:path w="32471" h="30460" extrusionOk="0">
                  <a:moveTo>
                    <a:pt x="21097" y="0"/>
                  </a:moveTo>
                  <a:lnTo>
                    <a:pt x="21097" y="0"/>
                  </a:lnTo>
                  <a:cubicBezTo>
                    <a:pt x="18312" y="4075"/>
                    <a:pt x="17873" y="9827"/>
                    <a:pt x="20014" y="14675"/>
                  </a:cubicBezTo>
                  <a:cubicBezTo>
                    <a:pt x="17796" y="15759"/>
                    <a:pt x="15114" y="17177"/>
                    <a:pt x="12663" y="18544"/>
                  </a:cubicBezTo>
                  <a:cubicBezTo>
                    <a:pt x="8614" y="14005"/>
                    <a:pt x="8589" y="9827"/>
                    <a:pt x="10007" y="4901"/>
                  </a:cubicBezTo>
                  <a:lnTo>
                    <a:pt x="10007" y="4901"/>
                  </a:lnTo>
                  <a:cubicBezTo>
                    <a:pt x="7841" y="9208"/>
                    <a:pt x="8924" y="14908"/>
                    <a:pt x="12457" y="18647"/>
                  </a:cubicBezTo>
                  <a:cubicBezTo>
                    <a:pt x="10884" y="19524"/>
                    <a:pt x="8769" y="20762"/>
                    <a:pt x="6912" y="21897"/>
                  </a:cubicBezTo>
                  <a:cubicBezTo>
                    <a:pt x="2192" y="20607"/>
                    <a:pt x="26" y="15217"/>
                    <a:pt x="464" y="10446"/>
                  </a:cubicBezTo>
                  <a:lnTo>
                    <a:pt x="464" y="10446"/>
                  </a:lnTo>
                  <a:cubicBezTo>
                    <a:pt x="0" y="10884"/>
                    <a:pt x="284" y="12096"/>
                    <a:pt x="258" y="13231"/>
                  </a:cubicBezTo>
                  <a:cubicBezTo>
                    <a:pt x="568" y="16739"/>
                    <a:pt x="2734" y="20891"/>
                    <a:pt x="6628" y="22052"/>
                  </a:cubicBezTo>
                  <a:cubicBezTo>
                    <a:pt x="6345" y="22464"/>
                    <a:pt x="4153" y="23135"/>
                    <a:pt x="4230" y="23805"/>
                  </a:cubicBezTo>
                  <a:cubicBezTo>
                    <a:pt x="4926" y="23367"/>
                    <a:pt x="6061" y="22671"/>
                    <a:pt x="7170" y="22000"/>
                  </a:cubicBezTo>
                  <a:lnTo>
                    <a:pt x="7170" y="22000"/>
                  </a:lnTo>
                  <a:cubicBezTo>
                    <a:pt x="5519" y="24527"/>
                    <a:pt x="6783" y="29840"/>
                    <a:pt x="9491" y="30459"/>
                  </a:cubicBezTo>
                  <a:cubicBezTo>
                    <a:pt x="5881" y="28138"/>
                    <a:pt x="5287" y="21819"/>
                    <a:pt x="10162" y="20220"/>
                  </a:cubicBezTo>
                  <a:cubicBezTo>
                    <a:pt x="14902" y="21989"/>
                    <a:pt x="18574" y="27881"/>
                    <a:pt x="24211" y="27881"/>
                  </a:cubicBezTo>
                  <a:cubicBezTo>
                    <a:pt x="24248" y="27881"/>
                    <a:pt x="24284" y="27881"/>
                    <a:pt x="24321" y="27880"/>
                  </a:cubicBezTo>
                  <a:cubicBezTo>
                    <a:pt x="18956" y="27236"/>
                    <a:pt x="15397" y="22438"/>
                    <a:pt x="10394" y="20091"/>
                  </a:cubicBezTo>
                  <a:cubicBezTo>
                    <a:pt x="13515" y="18286"/>
                    <a:pt x="16816" y="16507"/>
                    <a:pt x="20246" y="14804"/>
                  </a:cubicBezTo>
                  <a:lnTo>
                    <a:pt x="21871" y="14005"/>
                  </a:lnTo>
                  <a:cubicBezTo>
                    <a:pt x="24118" y="15173"/>
                    <a:pt x="27476" y="18015"/>
                    <a:pt x="30159" y="18015"/>
                  </a:cubicBezTo>
                  <a:cubicBezTo>
                    <a:pt x="30617" y="18015"/>
                    <a:pt x="31055" y="17932"/>
                    <a:pt x="31465" y="17745"/>
                  </a:cubicBezTo>
                  <a:lnTo>
                    <a:pt x="31465" y="17745"/>
                  </a:lnTo>
                  <a:cubicBezTo>
                    <a:pt x="31199" y="17778"/>
                    <a:pt x="30936" y="17794"/>
                    <a:pt x="30677" y="17794"/>
                  </a:cubicBezTo>
                  <a:cubicBezTo>
                    <a:pt x="27570" y="17794"/>
                    <a:pt x="24936" y="15495"/>
                    <a:pt x="22103" y="13876"/>
                  </a:cubicBezTo>
                  <a:cubicBezTo>
                    <a:pt x="25224" y="12380"/>
                    <a:pt x="31671" y="9053"/>
                    <a:pt x="32471" y="6061"/>
                  </a:cubicBezTo>
                  <a:lnTo>
                    <a:pt x="32471" y="6061"/>
                  </a:lnTo>
                  <a:cubicBezTo>
                    <a:pt x="31052" y="8176"/>
                    <a:pt x="28912" y="9904"/>
                    <a:pt x="26539" y="11297"/>
                  </a:cubicBezTo>
                  <a:cubicBezTo>
                    <a:pt x="25966" y="10495"/>
                    <a:pt x="28283" y="4708"/>
                    <a:pt x="28085" y="4708"/>
                  </a:cubicBezTo>
                  <a:cubicBezTo>
                    <a:pt x="28060" y="4708"/>
                    <a:pt x="27995" y="4799"/>
                    <a:pt x="27880" y="5004"/>
                  </a:cubicBezTo>
                  <a:cubicBezTo>
                    <a:pt x="24037" y="12432"/>
                    <a:pt x="30201" y="9904"/>
                    <a:pt x="20194" y="14572"/>
                  </a:cubicBezTo>
                  <a:cubicBezTo>
                    <a:pt x="17770" y="9208"/>
                    <a:pt x="19034" y="4256"/>
                    <a:pt x="210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34;p5"/>
          <p:cNvSpPr/>
          <p:nvPr/>
        </p:nvSpPr>
        <p:spPr>
          <a:xfrm rot="5400000" flipH="1">
            <a:off x="196324" y="4606932"/>
            <a:ext cx="592009" cy="801954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5"/>
          <p:cNvSpPr/>
          <p:nvPr/>
        </p:nvSpPr>
        <p:spPr>
          <a:xfrm rot="5400000" flipH="1">
            <a:off x="1129970" y="4424643"/>
            <a:ext cx="861138" cy="1166524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" name="Google Shape;136;p5"/>
          <p:cNvGrpSpPr/>
          <p:nvPr/>
        </p:nvGrpSpPr>
        <p:grpSpPr>
          <a:xfrm rot="-5400000" flipH="1">
            <a:off x="8753044" y="893265"/>
            <a:ext cx="608842" cy="489180"/>
            <a:chOff x="4649450" y="3527425"/>
            <a:chExt cx="1224050" cy="983475"/>
          </a:xfrm>
        </p:grpSpPr>
        <p:sp>
          <p:nvSpPr>
            <p:cNvPr id="137" name="Google Shape;137;p5"/>
            <p:cNvSpPr/>
            <p:nvPr/>
          </p:nvSpPr>
          <p:spPr>
            <a:xfrm>
              <a:off x="4649450" y="4150450"/>
              <a:ext cx="456475" cy="168275"/>
            </a:xfrm>
            <a:custGeom>
              <a:avLst/>
              <a:gdLst/>
              <a:ahLst/>
              <a:cxnLst/>
              <a:rect l="l" t="t" r="r" b="b"/>
              <a:pathLst>
                <a:path w="18259" h="6731" extrusionOk="0">
                  <a:moveTo>
                    <a:pt x="14506" y="1"/>
                  </a:moveTo>
                  <a:lnTo>
                    <a:pt x="14454" y="52"/>
                  </a:lnTo>
                  <a:cubicBezTo>
                    <a:pt x="10483" y="3121"/>
                    <a:pt x="5815" y="5107"/>
                    <a:pt x="888" y="5855"/>
                  </a:cubicBezTo>
                  <a:cubicBezTo>
                    <a:pt x="21" y="6472"/>
                    <a:pt x="0" y="6730"/>
                    <a:pt x="534" y="6730"/>
                  </a:cubicBezTo>
                  <a:cubicBezTo>
                    <a:pt x="3080" y="6730"/>
                    <a:pt x="18259" y="854"/>
                    <a:pt x="145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4756075" y="3527425"/>
              <a:ext cx="1117425" cy="983475"/>
            </a:xfrm>
            <a:custGeom>
              <a:avLst/>
              <a:gdLst/>
              <a:ahLst/>
              <a:cxnLst/>
              <a:rect l="l" t="t" r="r" b="b"/>
              <a:pathLst>
                <a:path w="44697" h="39339" extrusionOk="0">
                  <a:moveTo>
                    <a:pt x="36379" y="5979"/>
                  </a:moveTo>
                  <a:cubicBezTo>
                    <a:pt x="37626" y="5979"/>
                    <a:pt x="37864" y="7555"/>
                    <a:pt x="35747" y="9035"/>
                  </a:cubicBezTo>
                  <a:cubicBezTo>
                    <a:pt x="35259" y="9350"/>
                    <a:pt x="34824" y="9486"/>
                    <a:pt x="34473" y="9486"/>
                  </a:cubicBezTo>
                  <a:cubicBezTo>
                    <a:pt x="33357" y="9486"/>
                    <a:pt x="33082" y="8112"/>
                    <a:pt x="34612" y="6739"/>
                  </a:cubicBezTo>
                  <a:cubicBezTo>
                    <a:pt x="35297" y="6203"/>
                    <a:pt x="35910" y="5979"/>
                    <a:pt x="36379" y="5979"/>
                  </a:cubicBezTo>
                  <a:close/>
                  <a:moveTo>
                    <a:pt x="21172" y="10001"/>
                  </a:moveTo>
                  <a:cubicBezTo>
                    <a:pt x="21224" y="10001"/>
                    <a:pt x="21276" y="10006"/>
                    <a:pt x="21330" y="10015"/>
                  </a:cubicBezTo>
                  <a:cubicBezTo>
                    <a:pt x="22725" y="10339"/>
                    <a:pt x="21930" y="14441"/>
                    <a:pt x="20363" y="14441"/>
                  </a:cubicBezTo>
                  <a:cubicBezTo>
                    <a:pt x="20308" y="14441"/>
                    <a:pt x="20252" y="14435"/>
                    <a:pt x="20195" y="14425"/>
                  </a:cubicBezTo>
                  <a:cubicBezTo>
                    <a:pt x="18771" y="14125"/>
                    <a:pt x="19573" y="10001"/>
                    <a:pt x="21172" y="10001"/>
                  </a:cubicBezTo>
                  <a:close/>
                  <a:moveTo>
                    <a:pt x="19764" y="21596"/>
                  </a:moveTo>
                  <a:cubicBezTo>
                    <a:pt x="20187" y="21596"/>
                    <a:pt x="20679" y="21690"/>
                    <a:pt x="21227" y="21904"/>
                  </a:cubicBezTo>
                  <a:cubicBezTo>
                    <a:pt x="23760" y="23171"/>
                    <a:pt x="23321" y="25199"/>
                    <a:pt x="21380" y="25199"/>
                  </a:cubicBezTo>
                  <a:cubicBezTo>
                    <a:pt x="20950" y="25199"/>
                    <a:pt x="20447" y="25099"/>
                    <a:pt x="19885" y="24870"/>
                  </a:cubicBezTo>
                  <a:cubicBezTo>
                    <a:pt x="17338" y="23618"/>
                    <a:pt x="17796" y="21596"/>
                    <a:pt x="19764" y="21596"/>
                  </a:cubicBezTo>
                  <a:close/>
                  <a:moveTo>
                    <a:pt x="24182" y="26162"/>
                  </a:moveTo>
                  <a:cubicBezTo>
                    <a:pt x="24978" y="26162"/>
                    <a:pt x="26067" y="26763"/>
                    <a:pt x="25869" y="27630"/>
                  </a:cubicBezTo>
                  <a:cubicBezTo>
                    <a:pt x="25759" y="27880"/>
                    <a:pt x="25466" y="27993"/>
                    <a:pt x="25120" y="27993"/>
                  </a:cubicBezTo>
                  <a:cubicBezTo>
                    <a:pt x="24325" y="27993"/>
                    <a:pt x="23247" y="27401"/>
                    <a:pt x="23445" y="26521"/>
                  </a:cubicBezTo>
                  <a:cubicBezTo>
                    <a:pt x="23553" y="26273"/>
                    <a:pt x="23840" y="26162"/>
                    <a:pt x="24182" y="26162"/>
                  </a:cubicBezTo>
                  <a:close/>
                  <a:moveTo>
                    <a:pt x="25606" y="0"/>
                  </a:moveTo>
                  <a:cubicBezTo>
                    <a:pt x="22588" y="0"/>
                    <a:pt x="17675" y="4496"/>
                    <a:pt x="17900" y="6456"/>
                  </a:cubicBezTo>
                  <a:cubicBezTo>
                    <a:pt x="16987" y="8479"/>
                    <a:pt x="18562" y="15892"/>
                    <a:pt x="17553" y="15892"/>
                  </a:cubicBezTo>
                  <a:cubicBezTo>
                    <a:pt x="17250" y="15892"/>
                    <a:pt x="16715" y="15226"/>
                    <a:pt x="15811" y="13548"/>
                  </a:cubicBezTo>
                  <a:cubicBezTo>
                    <a:pt x="13644" y="6765"/>
                    <a:pt x="18519" y="3541"/>
                    <a:pt x="16894" y="2097"/>
                  </a:cubicBezTo>
                  <a:lnTo>
                    <a:pt x="16894" y="2097"/>
                  </a:lnTo>
                  <a:cubicBezTo>
                    <a:pt x="4927" y="6524"/>
                    <a:pt x="13981" y="20631"/>
                    <a:pt x="11457" y="20631"/>
                  </a:cubicBezTo>
                  <a:cubicBezTo>
                    <a:pt x="11408" y="20631"/>
                    <a:pt x="11355" y="20625"/>
                    <a:pt x="11297" y="20615"/>
                  </a:cubicBezTo>
                  <a:cubicBezTo>
                    <a:pt x="3844" y="16823"/>
                    <a:pt x="7919" y="10273"/>
                    <a:pt x="6268" y="9241"/>
                  </a:cubicBezTo>
                  <a:lnTo>
                    <a:pt x="6268" y="9241"/>
                  </a:lnTo>
                  <a:cubicBezTo>
                    <a:pt x="1780" y="9447"/>
                    <a:pt x="1" y="18345"/>
                    <a:pt x="1368" y="21131"/>
                  </a:cubicBezTo>
                  <a:cubicBezTo>
                    <a:pt x="2425" y="24225"/>
                    <a:pt x="5314" y="26727"/>
                    <a:pt x="8563" y="26933"/>
                  </a:cubicBezTo>
                  <a:cubicBezTo>
                    <a:pt x="6681" y="33304"/>
                    <a:pt x="11968" y="36295"/>
                    <a:pt x="13180" y="37095"/>
                  </a:cubicBezTo>
                  <a:cubicBezTo>
                    <a:pt x="16091" y="38759"/>
                    <a:pt x="18570" y="39338"/>
                    <a:pt x="20584" y="39338"/>
                  </a:cubicBezTo>
                  <a:cubicBezTo>
                    <a:pt x="22940" y="39338"/>
                    <a:pt x="24659" y="38544"/>
                    <a:pt x="25688" y="37766"/>
                  </a:cubicBezTo>
                  <a:cubicBezTo>
                    <a:pt x="27932" y="35831"/>
                    <a:pt x="26101" y="36167"/>
                    <a:pt x="21975" y="35702"/>
                  </a:cubicBezTo>
                  <a:cubicBezTo>
                    <a:pt x="17100" y="35522"/>
                    <a:pt x="14469" y="31086"/>
                    <a:pt x="15991" y="29616"/>
                  </a:cubicBezTo>
                  <a:cubicBezTo>
                    <a:pt x="16201" y="29582"/>
                    <a:pt x="16415" y="29566"/>
                    <a:pt x="16633" y="29566"/>
                  </a:cubicBezTo>
                  <a:cubicBezTo>
                    <a:pt x="19978" y="29566"/>
                    <a:pt x="24301" y="33264"/>
                    <a:pt x="28670" y="33264"/>
                  </a:cubicBezTo>
                  <a:cubicBezTo>
                    <a:pt x="29941" y="33264"/>
                    <a:pt x="31216" y="32951"/>
                    <a:pt x="32471" y="32143"/>
                  </a:cubicBezTo>
                  <a:cubicBezTo>
                    <a:pt x="34277" y="31215"/>
                    <a:pt x="38068" y="28558"/>
                    <a:pt x="36933" y="27759"/>
                  </a:cubicBezTo>
                  <a:lnTo>
                    <a:pt x="36933" y="27759"/>
                  </a:lnTo>
                  <a:cubicBezTo>
                    <a:pt x="35945" y="27884"/>
                    <a:pt x="34966" y="27947"/>
                    <a:pt x="34021" y="27947"/>
                  </a:cubicBezTo>
                  <a:cubicBezTo>
                    <a:pt x="29910" y="27947"/>
                    <a:pt x="26443" y="26752"/>
                    <a:pt x="25688" y="24277"/>
                  </a:cubicBezTo>
                  <a:cubicBezTo>
                    <a:pt x="25424" y="23442"/>
                    <a:pt x="25932" y="23157"/>
                    <a:pt x="26853" y="23157"/>
                  </a:cubicBezTo>
                  <a:cubicBezTo>
                    <a:pt x="28828" y="23157"/>
                    <a:pt x="32703" y="24465"/>
                    <a:pt x="34948" y="24465"/>
                  </a:cubicBezTo>
                  <a:cubicBezTo>
                    <a:pt x="35537" y="24465"/>
                    <a:pt x="36013" y="24375"/>
                    <a:pt x="36314" y="24148"/>
                  </a:cubicBezTo>
                  <a:cubicBezTo>
                    <a:pt x="38816" y="23606"/>
                    <a:pt x="43303" y="19274"/>
                    <a:pt x="41137" y="18500"/>
                  </a:cubicBezTo>
                  <a:lnTo>
                    <a:pt x="41137" y="18500"/>
                  </a:lnTo>
                  <a:cubicBezTo>
                    <a:pt x="39565" y="18986"/>
                    <a:pt x="37927" y="19194"/>
                    <a:pt x="36455" y="19194"/>
                  </a:cubicBezTo>
                  <a:cubicBezTo>
                    <a:pt x="32299" y="19194"/>
                    <a:pt x="29474" y="17531"/>
                    <a:pt x="33245" y="15740"/>
                  </a:cubicBezTo>
                  <a:cubicBezTo>
                    <a:pt x="36340" y="14554"/>
                    <a:pt x="40131" y="15818"/>
                    <a:pt x="42375" y="13006"/>
                  </a:cubicBezTo>
                  <a:cubicBezTo>
                    <a:pt x="43355" y="10453"/>
                    <a:pt x="44696" y="5966"/>
                    <a:pt x="43742" y="4109"/>
                  </a:cubicBezTo>
                  <a:cubicBezTo>
                    <a:pt x="41314" y="2858"/>
                    <a:pt x="38595" y="2047"/>
                    <a:pt x="36153" y="2047"/>
                  </a:cubicBezTo>
                  <a:cubicBezTo>
                    <a:pt x="32654" y="2047"/>
                    <a:pt x="29725" y="3712"/>
                    <a:pt x="29041" y="8132"/>
                  </a:cubicBezTo>
                  <a:cubicBezTo>
                    <a:pt x="28743" y="9270"/>
                    <a:pt x="28120" y="10152"/>
                    <a:pt x="27203" y="10152"/>
                  </a:cubicBezTo>
                  <a:cubicBezTo>
                    <a:pt x="26852" y="10152"/>
                    <a:pt x="26459" y="10023"/>
                    <a:pt x="26024" y="9731"/>
                  </a:cubicBezTo>
                  <a:cubicBezTo>
                    <a:pt x="23651" y="7100"/>
                    <a:pt x="26901" y="3851"/>
                    <a:pt x="27468" y="1065"/>
                  </a:cubicBezTo>
                  <a:cubicBezTo>
                    <a:pt x="27065" y="312"/>
                    <a:pt x="26401" y="0"/>
                    <a:pt x="256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4841875" y="3612075"/>
              <a:ext cx="811775" cy="761500"/>
            </a:xfrm>
            <a:custGeom>
              <a:avLst/>
              <a:gdLst/>
              <a:ahLst/>
              <a:cxnLst/>
              <a:rect l="l" t="t" r="r" b="b"/>
              <a:pathLst>
                <a:path w="32471" h="30460" extrusionOk="0">
                  <a:moveTo>
                    <a:pt x="21097" y="0"/>
                  </a:moveTo>
                  <a:lnTo>
                    <a:pt x="21097" y="0"/>
                  </a:lnTo>
                  <a:cubicBezTo>
                    <a:pt x="18312" y="4075"/>
                    <a:pt x="17873" y="9827"/>
                    <a:pt x="20014" y="14675"/>
                  </a:cubicBezTo>
                  <a:cubicBezTo>
                    <a:pt x="17796" y="15759"/>
                    <a:pt x="15114" y="17177"/>
                    <a:pt x="12663" y="18544"/>
                  </a:cubicBezTo>
                  <a:cubicBezTo>
                    <a:pt x="8614" y="14005"/>
                    <a:pt x="8589" y="9827"/>
                    <a:pt x="10007" y="4901"/>
                  </a:cubicBezTo>
                  <a:lnTo>
                    <a:pt x="10007" y="4901"/>
                  </a:lnTo>
                  <a:cubicBezTo>
                    <a:pt x="7841" y="9208"/>
                    <a:pt x="8924" y="14908"/>
                    <a:pt x="12457" y="18647"/>
                  </a:cubicBezTo>
                  <a:cubicBezTo>
                    <a:pt x="10884" y="19524"/>
                    <a:pt x="8769" y="20762"/>
                    <a:pt x="6912" y="21897"/>
                  </a:cubicBezTo>
                  <a:cubicBezTo>
                    <a:pt x="2192" y="20607"/>
                    <a:pt x="26" y="15217"/>
                    <a:pt x="464" y="10446"/>
                  </a:cubicBezTo>
                  <a:lnTo>
                    <a:pt x="464" y="10446"/>
                  </a:lnTo>
                  <a:cubicBezTo>
                    <a:pt x="0" y="10884"/>
                    <a:pt x="284" y="12096"/>
                    <a:pt x="258" y="13231"/>
                  </a:cubicBezTo>
                  <a:cubicBezTo>
                    <a:pt x="568" y="16739"/>
                    <a:pt x="2734" y="20891"/>
                    <a:pt x="6628" y="22052"/>
                  </a:cubicBezTo>
                  <a:cubicBezTo>
                    <a:pt x="6345" y="22464"/>
                    <a:pt x="4153" y="23135"/>
                    <a:pt x="4230" y="23805"/>
                  </a:cubicBezTo>
                  <a:cubicBezTo>
                    <a:pt x="4926" y="23367"/>
                    <a:pt x="6061" y="22671"/>
                    <a:pt x="7170" y="22000"/>
                  </a:cubicBezTo>
                  <a:lnTo>
                    <a:pt x="7170" y="22000"/>
                  </a:lnTo>
                  <a:cubicBezTo>
                    <a:pt x="5519" y="24527"/>
                    <a:pt x="6783" y="29840"/>
                    <a:pt x="9491" y="30459"/>
                  </a:cubicBezTo>
                  <a:cubicBezTo>
                    <a:pt x="5881" y="28138"/>
                    <a:pt x="5287" y="21819"/>
                    <a:pt x="10162" y="20220"/>
                  </a:cubicBezTo>
                  <a:cubicBezTo>
                    <a:pt x="14902" y="21989"/>
                    <a:pt x="18574" y="27881"/>
                    <a:pt x="24211" y="27881"/>
                  </a:cubicBezTo>
                  <a:cubicBezTo>
                    <a:pt x="24248" y="27881"/>
                    <a:pt x="24284" y="27881"/>
                    <a:pt x="24321" y="27880"/>
                  </a:cubicBezTo>
                  <a:cubicBezTo>
                    <a:pt x="18956" y="27236"/>
                    <a:pt x="15397" y="22438"/>
                    <a:pt x="10394" y="20091"/>
                  </a:cubicBezTo>
                  <a:cubicBezTo>
                    <a:pt x="13515" y="18286"/>
                    <a:pt x="16816" y="16507"/>
                    <a:pt x="20246" y="14804"/>
                  </a:cubicBezTo>
                  <a:lnTo>
                    <a:pt x="21871" y="14005"/>
                  </a:lnTo>
                  <a:cubicBezTo>
                    <a:pt x="24118" y="15173"/>
                    <a:pt x="27476" y="18015"/>
                    <a:pt x="30159" y="18015"/>
                  </a:cubicBezTo>
                  <a:cubicBezTo>
                    <a:pt x="30617" y="18015"/>
                    <a:pt x="31055" y="17932"/>
                    <a:pt x="31465" y="17745"/>
                  </a:cubicBezTo>
                  <a:lnTo>
                    <a:pt x="31465" y="17745"/>
                  </a:lnTo>
                  <a:cubicBezTo>
                    <a:pt x="31199" y="17778"/>
                    <a:pt x="30936" y="17794"/>
                    <a:pt x="30677" y="17794"/>
                  </a:cubicBezTo>
                  <a:cubicBezTo>
                    <a:pt x="27570" y="17794"/>
                    <a:pt x="24936" y="15495"/>
                    <a:pt x="22103" y="13876"/>
                  </a:cubicBezTo>
                  <a:cubicBezTo>
                    <a:pt x="25224" y="12380"/>
                    <a:pt x="31671" y="9053"/>
                    <a:pt x="32471" y="6061"/>
                  </a:cubicBezTo>
                  <a:lnTo>
                    <a:pt x="32471" y="6061"/>
                  </a:lnTo>
                  <a:cubicBezTo>
                    <a:pt x="31052" y="8176"/>
                    <a:pt x="28912" y="9904"/>
                    <a:pt x="26539" y="11297"/>
                  </a:cubicBezTo>
                  <a:cubicBezTo>
                    <a:pt x="25966" y="10495"/>
                    <a:pt x="28283" y="4708"/>
                    <a:pt x="28085" y="4708"/>
                  </a:cubicBezTo>
                  <a:cubicBezTo>
                    <a:pt x="28060" y="4708"/>
                    <a:pt x="27995" y="4799"/>
                    <a:pt x="27880" y="5004"/>
                  </a:cubicBezTo>
                  <a:cubicBezTo>
                    <a:pt x="24037" y="12432"/>
                    <a:pt x="30201" y="9904"/>
                    <a:pt x="20194" y="14572"/>
                  </a:cubicBezTo>
                  <a:cubicBezTo>
                    <a:pt x="17770" y="9208"/>
                    <a:pt x="19034" y="4256"/>
                    <a:pt x="210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140;p5"/>
          <p:cNvSpPr txBox="1">
            <a:spLocks noGrp="1"/>
          </p:cNvSpPr>
          <p:nvPr>
            <p:ph type="title"/>
          </p:nvPr>
        </p:nvSpPr>
        <p:spPr>
          <a:xfrm>
            <a:off x="778500" y="452825"/>
            <a:ext cx="5950500" cy="4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"/>
          <p:cNvSpPr/>
          <p:nvPr/>
        </p:nvSpPr>
        <p:spPr>
          <a:xfrm rot="1142206" flipH="1">
            <a:off x="8253163" y="2668388"/>
            <a:ext cx="1454876" cy="2256888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8"/>
          <p:cNvSpPr txBox="1">
            <a:spLocks noGrp="1"/>
          </p:cNvSpPr>
          <p:nvPr>
            <p:ph type="title"/>
          </p:nvPr>
        </p:nvSpPr>
        <p:spPr>
          <a:xfrm>
            <a:off x="2550000" y="1505388"/>
            <a:ext cx="4044000" cy="13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3" name="Google Shape;213;p8"/>
          <p:cNvSpPr/>
          <p:nvPr/>
        </p:nvSpPr>
        <p:spPr>
          <a:xfrm rot="-5400000">
            <a:off x="6123141" y="3933034"/>
            <a:ext cx="1121717" cy="1519512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" name="Google Shape;214;p8"/>
          <p:cNvGrpSpPr/>
          <p:nvPr/>
        </p:nvGrpSpPr>
        <p:grpSpPr>
          <a:xfrm rot="-5400000">
            <a:off x="7033878" y="4296163"/>
            <a:ext cx="1299451" cy="1044057"/>
            <a:chOff x="4649450" y="3527425"/>
            <a:chExt cx="1224050" cy="983475"/>
          </a:xfrm>
        </p:grpSpPr>
        <p:sp>
          <p:nvSpPr>
            <p:cNvPr id="215" name="Google Shape;215;p8"/>
            <p:cNvSpPr/>
            <p:nvPr/>
          </p:nvSpPr>
          <p:spPr>
            <a:xfrm>
              <a:off x="4649450" y="4150450"/>
              <a:ext cx="456475" cy="168275"/>
            </a:xfrm>
            <a:custGeom>
              <a:avLst/>
              <a:gdLst/>
              <a:ahLst/>
              <a:cxnLst/>
              <a:rect l="l" t="t" r="r" b="b"/>
              <a:pathLst>
                <a:path w="18259" h="6731" extrusionOk="0">
                  <a:moveTo>
                    <a:pt x="14506" y="1"/>
                  </a:moveTo>
                  <a:lnTo>
                    <a:pt x="14454" y="52"/>
                  </a:lnTo>
                  <a:cubicBezTo>
                    <a:pt x="10483" y="3121"/>
                    <a:pt x="5815" y="5107"/>
                    <a:pt x="888" y="5855"/>
                  </a:cubicBezTo>
                  <a:cubicBezTo>
                    <a:pt x="21" y="6472"/>
                    <a:pt x="0" y="6730"/>
                    <a:pt x="534" y="6730"/>
                  </a:cubicBezTo>
                  <a:cubicBezTo>
                    <a:pt x="3080" y="6730"/>
                    <a:pt x="18259" y="854"/>
                    <a:pt x="145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4756075" y="3527425"/>
              <a:ext cx="1117425" cy="983475"/>
            </a:xfrm>
            <a:custGeom>
              <a:avLst/>
              <a:gdLst/>
              <a:ahLst/>
              <a:cxnLst/>
              <a:rect l="l" t="t" r="r" b="b"/>
              <a:pathLst>
                <a:path w="44697" h="39339" extrusionOk="0">
                  <a:moveTo>
                    <a:pt x="36379" y="5979"/>
                  </a:moveTo>
                  <a:cubicBezTo>
                    <a:pt x="37626" y="5979"/>
                    <a:pt x="37864" y="7555"/>
                    <a:pt x="35747" y="9035"/>
                  </a:cubicBezTo>
                  <a:cubicBezTo>
                    <a:pt x="35259" y="9350"/>
                    <a:pt x="34824" y="9486"/>
                    <a:pt x="34473" y="9486"/>
                  </a:cubicBezTo>
                  <a:cubicBezTo>
                    <a:pt x="33357" y="9486"/>
                    <a:pt x="33082" y="8112"/>
                    <a:pt x="34612" y="6739"/>
                  </a:cubicBezTo>
                  <a:cubicBezTo>
                    <a:pt x="35297" y="6203"/>
                    <a:pt x="35910" y="5979"/>
                    <a:pt x="36379" y="5979"/>
                  </a:cubicBezTo>
                  <a:close/>
                  <a:moveTo>
                    <a:pt x="21172" y="10001"/>
                  </a:moveTo>
                  <a:cubicBezTo>
                    <a:pt x="21224" y="10001"/>
                    <a:pt x="21276" y="10006"/>
                    <a:pt x="21330" y="10015"/>
                  </a:cubicBezTo>
                  <a:cubicBezTo>
                    <a:pt x="22725" y="10339"/>
                    <a:pt x="21930" y="14441"/>
                    <a:pt x="20363" y="14441"/>
                  </a:cubicBezTo>
                  <a:cubicBezTo>
                    <a:pt x="20308" y="14441"/>
                    <a:pt x="20252" y="14435"/>
                    <a:pt x="20195" y="14425"/>
                  </a:cubicBezTo>
                  <a:cubicBezTo>
                    <a:pt x="18771" y="14125"/>
                    <a:pt x="19573" y="10001"/>
                    <a:pt x="21172" y="10001"/>
                  </a:cubicBezTo>
                  <a:close/>
                  <a:moveTo>
                    <a:pt x="19764" y="21596"/>
                  </a:moveTo>
                  <a:cubicBezTo>
                    <a:pt x="20187" y="21596"/>
                    <a:pt x="20679" y="21690"/>
                    <a:pt x="21227" y="21904"/>
                  </a:cubicBezTo>
                  <a:cubicBezTo>
                    <a:pt x="23760" y="23171"/>
                    <a:pt x="23321" y="25199"/>
                    <a:pt x="21380" y="25199"/>
                  </a:cubicBezTo>
                  <a:cubicBezTo>
                    <a:pt x="20950" y="25199"/>
                    <a:pt x="20447" y="25099"/>
                    <a:pt x="19885" y="24870"/>
                  </a:cubicBezTo>
                  <a:cubicBezTo>
                    <a:pt x="17338" y="23618"/>
                    <a:pt x="17796" y="21596"/>
                    <a:pt x="19764" y="21596"/>
                  </a:cubicBezTo>
                  <a:close/>
                  <a:moveTo>
                    <a:pt x="24182" y="26162"/>
                  </a:moveTo>
                  <a:cubicBezTo>
                    <a:pt x="24978" y="26162"/>
                    <a:pt x="26067" y="26763"/>
                    <a:pt x="25869" y="27630"/>
                  </a:cubicBezTo>
                  <a:cubicBezTo>
                    <a:pt x="25759" y="27880"/>
                    <a:pt x="25466" y="27993"/>
                    <a:pt x="25120" y="27993"/>
                  </a:cubicBezTo>
                  <a:cubicBezTo>
                    <a:pt x="24325" y="27993"/>
                    <a:pt x="23247" y="27401"/>
                    <a:pt x="23445" y="26521"/>
                  </a:cubicBezTo>
                  <a:cubicBezTo>
                    <a:pt x="23553" y="26273"/>
                    <a:pt x="23840" y="26162"/>
                    <a:pt x="24182" y="26162"/>
                  </a:cubicBezTo>
                  <a:close/>
                  <a:moveTo>
                    <a:pt x="25606" y="0"/>
                  </a:moveTo>
                  <a:cubicBezTo>
                    <a:pt x="22588" y="0"/>
                    <a:pt x="17675" y="4496"/>
                    <a:pt x="17900" y="6456"/>
                  </a:cubicBezTo>
                  <a:cubicBezTo>
                    <a:pt x="16987" y="8479"/>
                    <a:pt x="18562" y="15892"/>
                    <a:pt x="17553" y="15892"/>
                  </a:cubicBezTo>
                  <a:cubicBezTo>
                    <a:pt x="17250" y="15892"/>
                    <a:pt x="16715" y="15226"/>
                    <a:pt x="15811" y="13548"/>
                  </a:cubicBezTo>
                  <a:cubicBezTo>
                    <a:pt x="13644" y="6765"/>
                    <a:pt x="18519" y="3541"/>
                    <a:pt x="16894" y="2097"/>
                  </a:cubicBezTo>
                  <a:lnTo>
                    <a:pt x="16894" y="2097"/>
                  </a:lnTo>
                  <a:cubicBezTo>
                    <a:pt x="4927" y="6524"/>
                    <a:pt x="13981" y="20631"/>
                    <a:pt x="11457" y="20631"/>
                  </a:cubicBezTo>
                  <a:cubicBezTo>
                    <a:pt x="11408" y="20631"/>
                    <a:pt x="11355" y="20625"/>
                    <a:pt x="11297" y="20615"/>
                  </a:cubicBezTo>
                  <a:cubicBezTo>
                    <a:pt x="3844" y="16823"/>
                    <a:pt x="7919" y="10273"/>
                    <a:pt x="6268" y="9241"/>
                  </a:cubicBezTo>
                  <a:lnTo>
                    <a:pt x="6268" y="9241"/>
                  </a:lnTo>
                  <a:cubicBezTo>
                    <a:pt x="1780" y="9447"/>
                    <a:pt x="1" y="18345"/>
                    <a:pt x="1368" y="21131"/>
                  </a:cubicBezTo>
                  <a:cubicBezTo>
                    <a:pt x="2425" y="24225"/>
                    <a:pt x="5314" y="26727"/>
                    <a:pt x="8563" y="26933"/>
                  </a:cubicBezTo>
                  <a:cubicBezTo>
                    <a:pt x="6681" y="33304"/>
                    <a:pt x="11968" y="36295"/>
                    <a:pt x="13180" y="37095"/>
                  </a:cubicBezTo>
                  <a:cubicBezTo>
                    <a:pt x="16091" y="38759"/>
                    <a:pt x="18570" y="39338"/>
                    <a:pt x="20584" y="39338"/>
                  </a:cubicBezTo>
                  <a:cubicBezTo>
                    <a:pt x="22940" y="39338"/>
                    <a:pt x="24659" y="38544"/>
                    <a:pt x="25688" y="37766"/>
                  </a:cubicBezTo>
                  <a:cubicBezTo>
                    <a:pt x="27932" y="35831"/>
                    <a:pt x="26101" y="36167"/>
                    <a:pt x="21975" y="35702"/>
                  </a:cubicBezTo>
                  <a:cubicBezTo>
                    <a:pt x="17100" y="35522"/>
                    <a:pt x="14469" y="31086"/>
                    <a:pt x="15991" y="29616"/>
                  </a:cubicBezTo>
                  <a:cubicBezTo>
                    <a:pt x="16201" y="29582"/>
                    <a:pt x="16415" y="29566"/>
                    <a:pt x="16633" y="29566"/>
                  </a:cubicBezTo>
                  <a:cubicBezTo>
                    <a:pt x="19978" y="29566"/>
                    <a:pt x="24301" y="33264"/>
                    <a:pt x="28670" y="33264"/>
                  </a:cubicBezTo>
                  <a:cubicBezTo>
                    <a:pt x="29941" y="33264"/>
                    <a:pt x="31216" y="32951"/>
                    <a:pt x="32471" y="32143"/>
                  </a:cubicBezTo>
                  <a:cubicBezTo>
                    <a:pt x="34277" y="31215"/>
                    <a:pt x="38068" y="28558"/>
                    <a:pt x="36933" y="27759"/>
                  </a:cubicBezTo>
                  <a:lnTo>
                    <a:pt x="36933" y="27759"/>
                  </a:lnTo>
                  <a:cubicBezTo>
                    <a:pt x="35945" y="27884"/>
                    <a:pt x="34966" y="27947"/>
                    <a:pt x="34021" y="27947"/>
                  </a:cubicBezTo>
                  <a:cubicBezTo>
                    <a:pt x="29910" y="27947"/>
                    <a:pt x="26443" y="26752"/>
                    <a:pt x="25688" y="24277"/>
                  </a:cubicBezTo>
                  <a:cubicBezTo>
                    <a:pt x="25424" y="23442"/>
                    <a:pt x="25932" y="23157"/>
                    <a:pt x="26853" y="23157"/>
                  </a:cubicBezTo>
                  <a:cubicBezTo>
                    <a:pt x="28828" y="23157"/>
                    <a:pt x="32703" y="24465"/>
                    <a:pt x="34948" y="24465"/>
                  </a:cubicBezTo>
                  <a:cubicBezTo>
                    <a:pt x="35537" y="24465"/>
                    <a:pt x="36013" y="24375"/>
                    <a:pt x="36314" y="24148"/>
                  </a:cubicBezTo>
                  <a:cubicBezTo>
                    <a:pt x="38816" y="23606"/>
                    <a:pt x="43303" y="19274"/>
                    <a:pt x="41137" y="18500"/>
                  </a:cubicBezTo>
                  <a:lnTo>
                    <a:pt x="41137" y="18500"/>
                  </a:lnTo>
                  <a:cubicBezTo>
                    <a:pt x="39565" y="18986"/>
                    <a:pt x="37927" y="19194"/>
                    <a:pt x="36455" y="19194"/>
                  </a:cubicBezTo>
                  <a:cubicBezTo>
                    <a:pt x="32299" y="19194"/>
                    <a:pt x="29474" y="17531"/>
                    <a:pt x="33245" y="15740"/>
                  </a:cubicBezTo>
                  <a:cubicBezTo>
                    <a:pt x="36340" y="14554"/>
                    <a:pt x="40131" y="15818"/>
                    <a:pt x="42375" y="13006"/>
                  </a:cubicBezTo>
                  <a:cubicBezTo>
                    <a:pt x="43355" y="10453"/>
                    <a:pt x="44696" y="5966"/>
                    <a:pt x="43742" y="4109"/>
                  </a:cubicBezTo>
                  <a:cubicBezTo>
                    <a:pt x="41314" y="2858"/>
                    <a:pt x="38595" y="2047"/>
                    <a:pt x="36153" y="2047"/>
                  </a:cubicBezTo>
                  <a:cubicBezTo>
                    <a:pt x="32654" y="2047"/>
                    <a:pt x="29725" y="3712"/>
                    <a:pt x="29041" y="8132"/>
                  </a:cubicBezTo>
                  <a:cubicBezTo>
                    <a:pt x="28743" y="9270"/>
                    <a:pt x="28120" y="10152"/>
                    <a:pt x="27203" y="10152"/>
                  </a:cubicBezTo>
                  <a:cubicBezTo>
                    <a:pt x="26852" y="10152"/>
                    <a:pt x="26459" y="10023"/>
                    <a:pt x="26024" y="9731"/>
                  </a:cubicBezTo>
                  <a:cubicBezTo>
                    <a:pt x="23651" y="7100"/>
                    <a:pt x="26901" y="3851"/>
                    <a:pt x="27468" y="1065"/>
                  </a:cubicBezTo>
                  <a:cubicBezTo>
                    <a:pt x="27065" y="312"/>
                    <a:pt x="26401" y="0"/>
                    <a:pt x="256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4841875" y="3612075"/>
              <a:ext cx="811775" cy="761500"/>
            </a:xfrm>
            <a:custGeom>
              <a:avLst/>
              <a:gdLst/>
              <a:ahLst/>
              <a:cxnLst/>
              <a:rect l="l" t="t" r="r" b="b"/>
              <a:pathLst>
                <a:path w="32471" h="30460" extrusionOk="0">
                  <a:moveTo>
                    <a:pt x="21097" y="0"/>
                  </a:moveTo>
                  <a:lnTo>
                    <a:pt x="21097" y="0"/>
                  </a:lnTo>
                  <a:cubicBezTo>
                    <a:pt x="18312" y="4075"/>
                    <a:pt x="17873" y="9827"/>
                    <a:pt x="20014" y="14675"/>
                  </a:cubicBezTo>
                  <a:cubicBezTo>
                    <a:pt x="17796" y="15759"/>
                    <a:pt x="15114" y="17177"/>
                    <a:pt x="12663" y="18544"/>
                  </a:cubicBezTo>
                  <a:cubicBezTo>
                    <a:pt x="8614" y="14005"/>
                    <a:pt x="8589" y="9827"/>
                    <a:pt x="10007" y="4901"/>
                  </a:cubicBezTo>
                  <a:lnTo>
                    <a:pt x="10007" y="4901"/>
                  </a:lnTo>
                  <a:cubicBezTo>
                    <a:pt x="7841" y="9208"/>
                    <a:pt x="8924" y="14908"/>
                    <a:pt x="12457" y="18647"/>
                  </a:cubicBezTo>
                  <a:cubicBezTo>
                    <a:pt x="10884" y="19524"/>
                    <a:pt x="8769" y="20762"/>
                    <a:pt x="6912" y="21897"/>
                  </a:cubicBezTo>
                  <a:cubicBezTo>
                    <a:pt x="2192" y="20607"/>
                    <a:pt x="26" y="15217"/>
                    <a:pt x="464" y="10446"/>
                  </a:cubicBezTo>
                  <a:lnTo>
                    <a:pt x="464" y="10446"/>
                  </a:lnTo>
                  <a:cubicBezTo>
                    <a:pt x="0" y="10884"/>
                    <a:pt x="284" y="12096"/>
                    <a:pt x="258" y="13231"/>
                  </a:cubicBezTo>
                  <a:cubicBezTo>
                    <a:pt x="568" y="16739"/>
                    <a:pt x="2734" y="20891"/>
                    <a:pt x="6628" y="22052"/>
                  </a:cubicBezTo>
                  <a:cubicBezTo>
                    <a:pt x="6345" y="22464"/>
                    <a:pt x="4153" y="23135"/>
                    <a:pt x="4230" y="23805"/>
                  </a:cubicBezTo>
                  <a:cubicBezTo>
                    <a:pt x="4926" y="23367"/>
                    <a:pt x="6061" y="22671"/>
                    <a:pt x="7170" y="22000"/>
                  </a:cubicBezTo>
                  <a:lnTo>
                    <a:pt x="7170" y="22000"/>
                  </a:lnTo>
                  <a:cubicBezTo>
                    <a:pt x="5519" y="24527"/>
                    <a:pt x="6783" y="29840"/>
                    <a:pt x="9491" y="30459"/>
                  </a:cubicBezTo>
                  <a:cubicBezTo>
                    <a:pt x="5881" y="28138"/>
                    <a:pt x="5287" y="21819"/>
                    <a:pt x="10162" y="20220"/>
                  </a:cubicBezTo>
                  <a:cubicBezTo>
                    <a:pt x="14902" y="21989"/>
                    <a:pt x="18574" y="27881"/>
                    <a:pt x="24211" y="27881"/>
                  </a:cubicBezTo>
                  <a:cubicBezTo>
                    <a:pt x="24248" y="27881"/>
                    <a:pt x="24284" y="27881"/>
                    <a:pt x="24321" y="27880"/>
                  </a:cubicBezTo>
                  <a:cubicBezTo>
                    <a:pt x="18956" y="27236"/>
                    <a:pt x="15397" y="22438"/>
                    <a:pt x="10394" y="20091"/>
                  </a:cubicBezTo>
                  <a:cubicBezTo>
                    <a:pt x="13515" y="18286"/>
                    <a:pt x="16816" y="16507"/>
                    <a:pt x="20246" y="14804"/>
                  </a:cubicBezTo>
                  <a:lnTo>
                    <a:pt x="21871" y="14005"/>
                  </a:lnTo>
                  <a:cubicBezTo>
                    <a:pt x="24118" y="15173"/>
                    <a:pt x="27476" y="18015"/>
                    <a:pt x="30159" y="18015"/>
                  </a:cubicBezTo>
                  <a:cubicBezTo>
                    <a:pt x="30617" y="18015"/>
                    <a:pt x="31055" y="17932"/>
                    <a:pt x="31465" y="17745"/>
                  </a:cubicBezTo>
                  <a:lnTo>
                    <a:pt x="31465" y="17745"/>
                  </a:lnTo>
                  <a:cubicBezTo>
                    <a:pt x="31199" y="17778"/>
                    <a:pt x="30936" y="17794"/>
                    <a:pt x="30677" y="17794"/>
                  </a:cubicBezTo>
                  <a:cubicBezTo>
                    <a:pt x="27570" y="17794"/>
                    <a:pt x="24936" y="15495"/>
                    <a:pt x="22103" y="13876"/>
                  </a:cubicBezTo>
                  <a:cubicBezTo>
                    <a:pt x="25224" y="12380"/>
                    <a:pt x="31671" y="9053"/>
                    <a:pt x="32471" y="6061"/>
                  </a:cubicBezTo>
                  <a:lnTo>
                    <a:pt x="32471" y="6061"/>
                  </a:lnTo>
                  <a:cubicBezTo>
                    <a:pt x="31052" y="8176"/>
                    <a:pt x="28912" y="9904"/>
                    <a:pt x="26539" y="11297"/>
                  </a:cubicBezTo>
                  <a:cubicBezTo>
                    <a:pt x="25966" y="10495"/>
                    <a:pt x="28283" y="4708"/>
                    <a:pt x="28085" y="4708"/>
                  </a:cubicBezTo>
                  <a:cubicBezTo>
                    <a:pt x="28060" y="4708"/>
                    <a:pt x="27995" y="4799"/>
                    <a:pt x="27880" y="5004"/>
                  </a:cubicBezTo>
                  <a:cubicBezTo>
                    <a:pt x="24037" y="12432"/>
                    <a:pt x="30201" y="9904"/>
                    <a:pt x="20194" y="14572"/>
                  </a:cubicBezTo>
                  <a:cubicBezTo>
                    <a:pt x="17770" y="9208"/>
                    <a:pt x="19034" y="4256"/>
                    <a:pt x="210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" name="Google Shape;218;p8"/>
          <p:cNvSpPr/>
          <p:nvPr/>
        </p:nvSpPr>
        <p:spPr>
          <a:xfrm rot="-3298146">
            <a:off x="8027356" y="3835852"/>
            <a:ext cx="1121745" cy="1519550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8"/>
          <p:cNvSpPr/>
          <p:nvPr/>
        </p:nvSpPr>
        <p:spPr>
          <a:xfrm rot="10800000" flipH="1">
            <a:off x="-258516" y="-299425"/>
            <a:ext cx="1249219" cy="1692230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8"/>
          <p:cNvSpPr/>
          <p:nvPr/>
        </p:nvSpPr>
        <p:spPr>
          <a:xfrm rot="5400000">
            <a:off x="281375" y="-501557"/>
            <a:ext cx="924183" cy="1251926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8"/>
          <p:cNvSpPr/>
          <p:nvPr/>
        </p:nvSpPr>
        <p:spPr>
          <a:xfrm rot="8874477">
            <a:off x="-443223" y="1661249"/>
            <a:ext cx="1344219" cy="1821006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8"/>
          <p:cNvSpPr txBox="1">
            <a:spLocks noGrp="1"/>
          </p:cNvSpPr>
          <p:nvPr>
            <p:ph type="body" idx="1"/>
          </p:nvPr>
        </p:nvSpPr>
        <p:spPr>
          <a:xfrm>
            <a:off x="2550000" y="2833813"/>
            <a:ext cx="4044000" cy="8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23" name="Google Shape;223;p8"/>
          <p:cNvGrpSpPr/>
          <p:nvPr/>
        </p:nvGrpSpPr>
        <p:grpSpPr>
          <a:xfrm rot="5400000">
            <a:off x="-417547" y="927144"/>
            <a:ext cx="1091217" cy="899093"/>
            <a:chOff x="4626556" y="3501085"/>
            <a:chExt cx="1193630" cy="983475"/>
          </a:xfrm>
        </p:grpSpPr>
        <p:sp>
          <p:nvSpPr>
            <p:cNvPr id="224" name="Google Shape;224;p8"/>
            <p:cNvSpPr/>
            <p:nvPr/>
          </p:nvSpPr>
          <p:spPr>
            <a:xfrm>
              <a:off x="4626556" y="4118393"/>
              <a:ext cx="456475" cy="168275"/>
            </a:xfrm>
            <a:custGeom>
              <a:avLst/>
              <a:gdLst/>
              <a:ahLst/>
              <a:cxnLst/>
              <a:rect l="l" t="t" r="r" b="b"/>
              <a:pathLst>
                <a:path w="18259" h="6731" extrusionOk="0">
                  <a:moveTo>
                    <a:pt x="14506" y="1"/>
                  </a:moveTo>
                  <a:lnTo>
                    <a:pt x="14454" y="52"/>
                  </a:lnTo>
                  <a:cubicBezTo>
                    <a:pt x="10483" y="3121"/>
                    <a:pt x="5815" y="5107"/>
                    <a:pt x="888" y="5855"/>
                  </a:cubicBezTo>
                  <a:cubicBezTo>
                    <a:pt x="21" y="6472"/>
                    <a:pt x="0" y="6730"/>
                    <a:pt x="534" y="6730"/>
                  </a:cubicBezTo>
                  <a:cubicBezTo>
                    <a:pt x="3080" y="6730"/>
                    <a:pt x="18259" y="854"/>
                    <a:pt x="145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4702761" y="3501085"/>
              <a:ext cx="1117425" cy="983475"/>
            </a:xfrm>
            <a:custGeom>
              <a:avLst/>
              <a:gdLst/>
              <a:ahLst/>
              <a:cxnLst/>
              <a:rect l="l" t="t" r="r" b="b"/>
              <a:pathLst>
                <a:path w="44697" h="39339" extrusionOk="0">
                  <a:moveTo>
                    <a:pt x="36379" y="5979"/>
                  </a:moveTo>
                  <a:cubicBezTo>
                    <a:pt x="37626" y="5979"/>
                    <a:pt x="37864" y="7555"/>
                    <a:pt x="35747" y="9035"/>
                  </a:cubicBezTo>
                  <a:cubicBezTo>
                    <a:pt x="35259" y="9350"/>
                    <a:pt x="34824" y="9486"/>
                    <a:pt x="34473" y="9486"/>
                  </a:cubicBezTo>
                  <a:cubicBezTo>
                    <a:pt x="33357" y="9486"/>
                    <a:pt x="33082" y="8112"/>
                    <a:pt x="34612" y="6739"/>
                  </a:cubicBezTo>
                  <a:cubicBezTo>
                    <a:pt x="35297" y="6203"/>
                    <a:pt x="35910" y="5979"/>
                    <a:pt x="36379" y="5979"/>
                  </a:cubicBezTo>
                  <a:close/>
                  <a:moveTo>
                    <a:pt x="21172" y="10001"/>
                  </a:moveTo>
                  <a:cubicBezTo>
                    <a:pt x="21224" y="10001"/>
                    <a:pt x="21276" y="10006"/>
                    <a:pt x="21330" y="10015"/>
                  </a:cubicBezTo>
                  <a:cubicBezTo>
                    <a:pt x="22725" y="10339"/>
                    <a:pt x="21930" y="14441"/>
                    <a:pt x="20363" y="14441"/>
                  </a:cubicBezTo>
                  <a:cubicBezTo>
                    <a:pt x="20308" y="14441"/>
                    <a:pt x="20252" y="14435"/>
                    <a:pt x="20195" y="14425"/>
                  </a:cubicBezTo>
                  <a:cubicBezTo>
                    <a:pt x="18771" y="14125"/>
                    <a:pt x="19573" y="10001"/>
                    <a:pt x="21172" y="10001"/>
                  </a:cubicBezTo>
                  <a:close/>
                  <a:moveTo>
                    <a:pt x="19764" y="21596"/>
                  </a:moveTo>
                  <a:cubicBezTo>
                    <a:pt x="20187" y="21596"/>
                    <a:pt x="20679" y="21690"/>
                    <a:pt x="21227" y="21904"/>
                  </a:cubicBezTo>
                  <a:cubicBezTo>
                    <a:pt x="23760" y="23171"/>
                    <a:pt x="23321" y="25199"/>
                    <a:pt x="21380" y="25199"/>
                  </a:cubicBezTo>
                  <a:cubicBezTo>
                    <a:pt x="20950" y="25199"/>
                    <a:pt x="20447" y="25099"/>
                    <a:pt x="19885" y="24870"/>
                  </a:cubicBezTo>
                  <a:cubicBezTo>
                    <a:pt x="17338" y="23618"/>
                    <a:pt x="17796" y="21596"/>
                    <a:pt x="19764" y="21596"/>
                  </a:cubicBezTo>
                  <a:close/>
                  <a:moveTo>
                    <a:pt x="24182" y="26162"/>
                  </a:moveTo>
                  <a:cubicBezTo>
                    <a:pt x="24978" y="26162"/>
                    <a:pt x="26067" y="26763"/>
                    <a:pt x="25869" y="27630"/>
                  </a:cubicBezTo>
                  <a:cubicBezTo>
                    <a:pt x="25759" y="27880"/>
                    <a:pt x="25466" y="27993"/>
                    <a:pt x="25120" y="27993"/>
                  </a:cubicBezTo>
                  <a:cubicBezTo>
                    <a:pt x="24325" y="27993"/>
                    <a:pt x="23247" y="27401"/>
                    <a:pt x="23445" y="26521"/>
                  </a:cubicBezTo>
                  <a:cubicBezTo>
                    <a:pt x="23553" y="26273"/>
                    <a:pt x="23840" y="26162"/>
                    <a:pt x="24182" y="26162"/>
                  </a:cubicBezTo>
                  <a:close/>
                  <a:moveTo>
                    <a:pt x="25606" y="0"/>
                  </a:moveTo>
                  <a:cubicBezTo>
                    <a:pt x="22588" y="0"/>
                    <a:pt x="17675" y="4496"/>
                    <a:pt x="17900" y="6456"/>
                  </a:cubicBezTo>
                  <a:cubicBezTo>
                    <a:pt x="16987" y="8479"/>
                    <a:pt x="18562" y="15892"/>
                    <a:pt x="17553" y="15892"/>
                  </a:cubicBezTo>
                  <a:cubicBezTo>
                    <a:pt x="17250" y="15892"/>
                    <a:pt x="16715" y="15226"/>
                    <a:pt x="15811" y="13548"/>
                  </a:cubicBezTo>
                  <a:cubicBezTo>
                    <a:pt x="13644" y="6765"/>
                    <a:pt x="18519" y="3541"/>
                    <a:pt x="16894" y="2097"/>
                  </a:cubicBezTo>
                  <a:lnTo>
                    <a:pt x="16894" y="2097"/>
                  </a:lnTo>
                  <a:cubicBezTo>
                    <a:pt x="4927" y="6524"/>
                    <a:pt x="13981" y="20631"/>
                    <a:pt x="11457" y="20631"/>
                  </a:cubicBezTo>
                  <a:cubicBezTo>
                    <a:pt x="11408" y="20631"/>
                    <a:pt x="11355" y="20625"/>
                    <a:pt x="11297" y="20615"/>
                  </a:cubicBezTo>
                  <a:cubicBezTo>
                    <a:pt x="3844" y="16823"/>
                    <a:pt x="7919" y="10273"/>
                    <a:pt x="6268" y="9241"/>
                  </a:cubicBezTo>
                  <a:lnTo>
                    <a:pt x="6268" y="9241"/>
                  </a:lnTo>
                  <a:cubicBezTo>
                    <a:pt x="1780" y="9447"/>
                    <a:pt x="1" y="18345"/>
                    <a:pt x="1368" y="21131"/>
                  </a:cubicBezTo>
                  <a:cubicBezTo>
                    <a:pt x="2425" y="24225"/>
                    <a:pt x="5314" y="26727"/>
                    <a:pt x="8563" y="26933"/>
                  </a:cubicBezTo>
                  <a:cubicBezTo>
                    <a:pt x="6681" y="33304"/>
                    <a:pt x="11968" y="36295"/>
                    <a:pt x="13180" y="37095"/>
                  </a:cubicBezTo>
                  <a:cubicBezTo>
                    <a:pt x="16091" y="38759"/>
                    <a:pt x="18570" y="39338"/>
                    <a:pt x="20584" y="39338"/>
                  </a:cubicBezTo>
                  <a:cubicBezTo>
                    <a:pt x="22940" y="39338"/>
                    <a:pt x="24659" y="38544"/>
                    <a:pt x="25688" y="37766"/>
                  </a:cubicBezTo>
                  <a:cubicBezTo>
                    <a:pt x="27932" y="35831"/>
                    <a:pt x="26101" y="36167"/>
                    <a:pt x="21975" y="35702"/>
                  </a:cubicBezTo>
                  <a:cubicBezTo>
                    <a:pt x="17100" y="35522"/>
                    <a:pt x="14469" y="31086"/>
                    <a:pt x="15991" y="29616"/>
                  </a:cubicBezTo>
                  <a:cubicBezTo>
                    <a:pt x="16201" y="29582"/>
                    <a:pt x="16415" y="29566"/>
                    <a:pt x="16633" y="29566"/>
                  </a:cubicBezTo>
                  <a:cubicBezTo>
                    <a:pt x="19978" y="29566"/>
                    <a:pt x="24301" y="33264"/>
                    <a:pt x="28670" y="33264"/>
                  </a:cubicBezTo>
                  <a:cubicBezTo>
                    <a:pt x="29941" y="33264"/>
                    <a:pt x="31216" y="32951"/>
                    <a:pt x="32471" y="32143"/>
                  </a:cubicBezTo>
                  <a:cubicBezTo>
                    <a:pt x="34277" y="31215"/>
                    <a:pt x="38068" y="28558"/>
                    <a:pt x="36933" y="27759"/>
                  </a:cubicBezTo>
                  <a:lnTo>
                    <a:pt x="36933" y="27759"/>
                  </a:lnTo>
                  <a:cubicBezTo>
                    <a:pt x="35945" y="27884"/>
                    <a:pt x="34966" y="27947"/>
                    <a:pt x="34021" y="27947"/>
                  </a:cubicBezTo>
                  <a:cubicBezTo>
                    <a:pt x="29910" y="27947"/>
                    <a:pt x="26443" y="26752"/>
                    <a:pt x="25688" y="24277"/>
                  </a:cubicBezTo>
                  <a:cubicBezTo>
                    <a:pt x="25424" y="23442"/>
                    <a:pt x="25932" y="23157"/>
                    <a:pt x="26853" y="23157"/>
                  </a:cubicBezTo>
                  <a:cubicBezTo>
                    <a:pt x="28828" y="23157"/>
                    <a:pt x="32703" y="24465"/>
                    <a:pt x="34948" y="24465"/>
                  </a:cubicBezTo>
                  <a:cubicBezTo>
                    <a:pt x="35537" y="24465"/>
                    <a:pt x="36013" y="24375"/>
                    <a:pt x="36314" y="24148"/>
                  </a:cubicBezTo>
                  <a:cubicBezTo>
                    <a:pt x="38816" y="23606"/>
                    <a:pt x="43303" y="19274"/>
                    <a:pt x="41137" y="18500"/>
                  </a:cubicBezTo>
                  <a:lnTo>
                    <a:pt x="41137" y="18500"/>
                  </a:lnTo>
                  <a:cubicBezTo>
                    <a:pt x="39565" y="18986"/>
                    <a:pt x="37927" y="19194"/>
                    <a:pt x="36455" y="19194"/>
                  </a:cubicBezTo>
                  <a:cubicBezTo>
                    <a:pt x="32299" y="19194"/>
                    <a:pt x="29474" y="17531"/>
                    <a:pt x="33245" y="15740"/>
                  </a:cubicBezTo>
                  <a:cubicBezTo>
                    <a:pt x="36340" y="14554"/>
                    <a:pt x="40131" y="15818"/>
                    <a:pt x="42375" y="13006"/>
                  </a:cubicBezTo>
                  <a:cubicBezTo>
                    <a:pt x="43355" y="10453"/>
                    <a:pt x="44696" y="5966"/>
                    <a:pt x="43742" y="4109"/>
                  </a:cubicBezTo>
                  <a:cubicBezTo>
                    <a:pt x="41314" y="2858"/>
                    <a:pt x="38595" y="2047"/>
                    <a:pt x="36153" y="2047"/>
                  </a:cubicBezTo>
                  <a:cubicBezTo>
                    <a:pt x="32654" y="2047"/>
                    <a:pt x="29725" y="3712"/>
                    <a:pt x="29041" y="8132"/>
                  </a:cubicBezTo>
                  <a:cubicBezTo>
                    <a:pt x="28743" y="9270"/>
                    <a:pt x="28120" y="10152"/>
                    <a:pt x="27203" y="10152"/>
                  </a:cubicBezTo>
                  <a:cubicBezTo>
                    <a:pt x="26852" y="10152"/>
                    <a:pt x="26459" y="10023"/>
                    <a:pt x="26024" y="9731"/>
                  </a:cubicBezTo>
                  <a:cubicBezTo>
                    <a:pt x="23651" y="7100"/>
                    <a:pt x="26901" y="3851"/>
                    <a:pt x="27468" y="1065"/>
                  </a:cubicBezTo>
                  <a:cubicBezTo>
                    <a:pt x="27065" y="312"/>
                    <a:pt x="26401" y="0"/>
                    <a:pt x="256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4809818" y="3586908"/>
              <a:ext cx="811775" cy="761500"/>
            </a:xfrm>
            <a:custGeom>
              <a:avLst/>
              <a:gdLst/>
              <a:ahLst/>
              <a:cxnLst/>
              <a:rect l="l" t="t" r="r" b="b"/>
              <a:pathLst>
                <a:path w="32471" h="30460" extrusionOk="0">
                  <a:moveTo>
                    <a:pt x="21097" y="0"/>
                  </a:moveTo>
                  <a:lnTo>
                    <a:pt x="21097" y="0"/>
                  </a:lnTo>
                  <a:cubicBezTo>
                    <a:pt x="18312" y="4075"/>
                    <a:pt x="17873" y="9827"/>
                    <a:pt x="20014" y="14675"/>
                  </a:cubicBezTo>
                  <a:cubicBezTo>
                    <a:pt x="17796" y="15759"/>
                    <a:pt x="15114" y="17177"/>
                    <a:pt x="12663" y="18544"/>
                  </a:cubicBezTo>
                  <a:cubicBezTo>
                    <a:pt x="8614" y="14005"/>
                    <a:pt x="8589" y="9827"/>
                    <a:pt x="10007" y="4901"/>
                  </a:cubicBezTo>
                  <a:lnTo>
                    <a:pt x="10007" y="4901"/>
                  </a:lnTo>
                  <a:cubicBezTo>
                    <a:pt x="7841" y="9208"/>
                    <a:pt x="8924" y="14908"/>
                    <a:pt x="12457" y="18647"/>
                  </a:cubicBezTo>
                  <a:cubicBezTo>
                    <a:pt x="10884" y="19524"/>
                    <a:pt x="8769" y="20762"/>
                    <a:pt x="6912" y="21897"/>
                  </a:cubicBezTo>
                  <a:cubicBezTo>
                    <a:pt x="2192" y="20607"/>
                    <a:pt x="26" y="15217"/>
                    <a:pt x="464" y="10446"/>
                  </a:cubicBezTo>
                  <a:lnTo>
                    <a:pt x="464" y="10446"/>
                  </a:lnTo>
                  <a:cubicBezTo>
                    <a:pt x="0" y="10884"/>
                    <a:pt x="284" y="12096"/>
                    <a:pt x="258" y="13231"/>
                  </a:cubicBezTo>
                  <a:cubicBezTo>
                    <a:pt x="568" y="16739"/>
                    <a:pt x="2734" y="20891"/>
                    <a:pt x="6628" y="22052"/>
                  </a:cubicBezTo>
                  <a:cubicBezTo>
                    <a:pt x="6345" y="22464"/>
                    <a:pt x="4153" y="23135"/>
                    <a:pt x="4230" y="23805"/>
                  </a:cubicBezTo>
                  <a:cubicBezTo>
                    <a:pt x="4926" y="23367"/>
                    <a:pt x="6061" y="22671"/>
                    <a:pt x="7170" y="22000"/>
                  </a:cubicBezTo>
                  <a:lnTo>
                    <a:pt x="7170" y="22000"/>
                  </a:lnTo>
                  <a:cubicBezTo>
                    <a:pt x="5519" y="24527"/>
                    <a:pt x="6783" y="29840"/>
                    <a:pt x="9491" y="30459"/>
                  </a:cubicBezTo>
                  <a:cubicBezTo>
                    <a:pt x="5881" y="28138"/>
                    <a:pt x="5287" y="21819"/>
                    <a:pt x="10162" y="20220"/>
                  </a:cubicBezTo>
                  <a:cubicBezTo>
                    <a:pt x="14902" y="21989"/>
                    <a:pt x="18574" y="27881"/>
                    <a:pt x="24211" y="27881"/>
                  </a:cubicBezTo>
                  <a:cubicBezTo>
                    <a:pt x="24248" y="27881"/>
                    <a:pt x="24284" y="27881"/>
                    <a:pt x="24321" y="27880"/>
                  </a:cubicBezTo>
                  <a:cubicBezTo>
                    <a:pt x="18956" y="27236"/>
                    <a:pt x="15397" y="22438"/>
                    <a:pt x="10394" y="20091"/>
                  </a:cubicBezTo>
                  <a:cubicBezTo>
                    <a:pt x="13515" y="18286"/>
                    <a:pt x="16816" y="16507"/>
                    <a:pt x="20246" y="14804"/>
                  </a:cubicBezTo>
                  <a:lnTo>
                    <a:pt x="21871" y="14005"/>
                  </a:lnTo>
                  <a:cubicBezTo>
                    <a:pt x="24118" y="15173"/>
                    <a:pt x="27476" y="18015"/>
                    <a:pt x="30159" y="18015"/>
                  </a:cubicBezTo>
                  <a:cubicBezTo>
                    <a:pt x="30617" y="18015"/>
                    <a:pt x="31055" y="17932"/>
                    <a:pt x="31465" y="17745"/>
                  </a:cubicBezTo>
                  <a:lnTo>
                    <a:pt x="31465" y="17745"/>
                  </a:lnTo>
                  <a:cubicBezTo>
                    <a:pt x="31199" y="17778"/>
                    <a:pt x="30936" y="17794"/>
                    <a:pt x="30677" y="17794"/>
                  </a:cubicBezTo>
                  <a:cubicBezTo>
                    <a:pt x="27570" y="17794"/>
                    <a:pt x="24936" y="15495"/>
                    <a:pt x="22103" y="13876"/>
                  </a:cubicBezTo>
                  <a:cubicBezTo>
                    <a:pt x="25224" y="12380"/>
                    <a:pt x="31671" y="9053"/>
                    <a:pt x="32471" y="6061"/>
                  </a:cubicBezTo>
                  <a:lnTo>
                    <a:pt x="32471" y="6061"/>
                  </a:lnTo>
                  <a:cubicBezTo>
                    <a:pt x="31052" y="8176"/>
                    <a:pt x="28912" y="9904"/>
                    <a:pt x="26539" y="11297"/>
                  </a:cubicBezTo>
                  <a:cubicBezTo>
                    <a:pt x="25966" y="10495"/>
                    <a:pt x="28283" y="4708"/>
                    <a:pt x="28085" y="4708"/>
                  </a:cubicBezTo>
                  <a:cubicBezTo>
                    <a:pt x="28060" y="4708"/>
                    <a:pt x="27995" y="4799"/>
                    <a:pt x="27880" y="5004"/>
                  </a:cubicBezTo>
                  <a:cubicBezTo>
                    <a:pt x="24037" y="12432"/>
                    <a:pt x="30201" y="9904"/>
                    <a:pt x="20194" y="14572"/>
                  </a:cubicBezTo>
                  <a:cubicBezTo>
                    <a:pt x="17770" y="9208"/>
                    <a:pt x="19034" y="4256"/>
                    <a:pt x="210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9"/>
          <p:cNvSpPr txBox="1">
            <a:spLocks noGrp="1"/>
          </p:cNvSpPr>
          <p:nvPr>
            <p:ph type="title" hasCustomPrompt="1"/>
          </p:nvPr>
        </p:nvSpPr>
        <p:spPr>
          <a:xfrm>
            <a:off x="2510174" y="492028"/>
            <a:ext cx="1459200" cy="7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9pPr>
          </a:lstStyle>
          <a:p>
            <a:r>
              <a:t>xx%</a:t>
            </a:r>
          </a:p>
        </p:txBody>
      </p:sp>
      <p:grpSp>
        <p:nvGrpSpPr>
          <p:cNvPr id="229" name="Google Shape;229;p9"/>
          <p:cNvGrpSpPr/>
          <p:nvPr/>
        </p:nvGrpSpPr>
        <p:grpSpPr>
          <a:xfrm>
            <a:off x="6520300" y="4742058"/>
            <a:ext cx="450323" cy="449885"/>
            <a:chOff x="4887569" y="4595026"/>
            <a:chExt cx="381145" cy="381032"/>
          </a:xfrm>
        </p:grpSpPr>
        <p:sp>
          <p:nvSpPr>
            <p:cNvPr id="230" name="Google Shape;230;p9"/>
            <p:cNvSpPr/>
            <p:nvPr/>
          </p:nvSpPr>
          <p:spPr>
            <a:xfrm>
              <a:off x="5162374" y="4614573"/>
              <a:ext cx="94000" cy="103505"/>
            </a:xfrm>
            <a:custGeom>
              <a:avLst/>
              <a:gdLst/>
              <a:ahLst/>
              <a:cxnLst/>
              <a:rect l="l" t="t" r="r" b="b"/>
              <a:pathLst>
                <a:path w="7526" h="8287" extrusionOk="0">
                  <a:moveTo>
                    <a:pt x="1" y="0"/>
                  </a:moveTo>
                  <a:lnTo>
                    <a:pt x="7526" y="8287"/>
                  </a:lnTo>
                  <a:cubicBezTo>
                    <a:pt x="7347" y="7811"/>
                    <a:pt x="7145" y="7358"/>
                    <a:pt x="6918" y="6906"/>
                  </a:cubicBezTo>
                  <a:lnTo>
                    <a:pt x="1322" y="738"/>
                  </a:lnTo>
                  <a:cubicBezTo>
                    <a:pt x="894" y="464"/>
                    <a:pt x="453" y="226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5125791" y="4601034"/>
              <a:ext cx="140550" cy="154814"/>
            </a:xfrm>
            <a:custGeom>
              <a:avLst/>
              <a:gdLst/>
              <a:ahLst/>
              <a:cxnLst/>
              <a:rect l="l" t="t" r="r" b="b"/>
              <a:pathLst>
                <a:path w="11253" h="12395" extrusionOk="0">
                  <a:moveTo>
                    <a:pt x="1" y="1"/>
                  </a:moveTo>
                  <a:lnTo>
                    <a:pt x="11252" y="12395"/>
                  </a:lnTo>
                  <a:cubicBezTo>
                    <a:pt x="11205" y="12097"/>
                    <a:pt x="11157" y="11800"/>
                    <a:pt x="11086" y="11502"/>
                  </a:cubicBezTo>
                  <a:lnTo>
                    <a:pt x="870" y="251"/>
                  </a:lnTo>
                  <a:cubicBezTo>
                    <a:pt x="596" y="155"/>
                    <a:pt x="299" y="72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5096802" y="4595976"/>
              <a:ext cx="171912" cy="189323"/>
            </a:xfrm>
            <a:custGeom>
              <a:avLst/>
              <a:gdLst/>
              <a:ahLst/>
              <a:cxnLst/>
              <a:rect l="l" t="t" r="r" b="b"/>
              <a:pathLst>
                <a:path w="13764" h="15158" extrusionOk="0">
                  <a:moveTo>
                    <a:pt x="0" y="1"/>
                  </a:moveTo>
                  <a:lnTo>
                    <a:pt x="13764" y="15157"/>
                  </a:lnTo>
                  <a:cubicBezTo>
                    <a:pt x="13764" y="14907"/>
                    <a:pt x="13752" y="14669"/>
                    <a:pt x="13740" y="14419"/>
                  </a:cubicBezTo>
                  <a:lnTo>
                    <a:pt x="726" y="84"/>
                  </a:lnTo>
                  <a:cubicBezTo>
                    <a:pt x="488" y="48"/>
                    <a:pt x="238" y="25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5071659" y="4595026"/>
              <a:ext cx="196318" cy="215253"/>
            </a:xfrm>
            <a:custGeom>
              <a:avLst/>
              <a:gdLst/>
              <a:ahLst/>
              <a:cxnLst/>
              <a:rect l="l" t="t" r="r" b="b"/>
              <a:pathLst>
                <a:path w="15718" h="17234" extrusionOk="0">
                  <a:moveTo>
                    <a:pt x="430" y="0"/>
                  </a:moveTo>
                  <a:cubicBezTo>
                    <a:pt x="287" y="0"/>
                    <a:pt x="144" y="5"/>
                    <a:pt x="1" y="5"/>
                  </a:cubicBezTo>
                  <a:lnTo>
                    <a:pt x="15646" y="17234"/>
                  </a:lnTo>
                  <a:cubicBezTo>
                    <a:pt x="15670" y="17019"/>
                    <a:pt x="15693" y="16805"/>
                    <a:pt x="15717" y="16591"/>
                  </a:cubicBezTo>
                  <a:lnTo>
                    <a:pt x="644" y="5"/>
                  </a:lnTo>
                  <a:cubicBezTo>
                    <a:pt x="572" y="1"/>
                    <a:pt x="501" y="0"/>
                    <a:pt x="430" y="0"/>
                  </a:cubicBez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5049215" y="4596275"/>
              <a:ext cx="215190" cy="236161"/>
            </a:xfrm>
            <a:custGeom>
              <a:avLst/>
              <a:gdLst/>
              <a:ahLst/>
              <a:cxnLst/>
              <a:rect l="l" t="t" r="r" b="b"/>
              <a:pathLst>
                <a:path w="17229" h="18908" extrusionOk="0">
                  <a:moveTo>
                    <a:pt x="584" y="1"/>
                  </a:moveTo>
                  <a:cubicBezTo>
                    <a:pt x="393" y="24"/>
                    <a:pt x="191" y="48"/>
                    <a:pt x="0" y="72"/>
                  </a:cubicBezTo>
                  <a:lnTo>
                    <a:pt x="17098" y="18908"/>
                  </a:lnTo>
                  <a:cubicBezTo>
                    <a:pt x="17145" y="18717"/>
                    <a:pt x="17193" y="18527"/>
                    <a:pt x="17228" y="18336"/>
                  </a:cubicBezTo>
                  <a:lnTo>
                    <a:pt x="584" y="1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5028694" y="4599848"/>
              <a:ext cx="230203" cy="252523"/>
            </a:xfrm>
            <a:custGeom>
              <a:avLst/>
              <a:gdLst/>
              <a:ahLst/>
              <a:cxnLst/>
              <a:rect l="l" t="t" r="r" b="b"/>
              <a:pathLst>
                <a:path w="18431" h="20218" extrusionOk="0">
                  <a:moveTo>
                    <a:pt x="536" y="0"/>
                  </a:moveTo>
                  <a:cubicBezTo>
                    <a:pt x="357" y="36"/>
                    <a:pt x="179" y="84"/>
                    <a:pt x="0" y="131"/>
                  </a:cubicBezTo>
                  <a:lnTo>
                    <a:pt x="18240" y="20217"/>
                  </a:lnTo>
                  <a:cubicBezTo>
                    <a:pt x="18312" y="20050"/>
                    <a:pt x="18371" y="19884"/>
                    <a:pt x="18431" y="19717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5009946" y="4605343"/>
              <a:ext cx="241519" cy="265163"/>
            </a:xfrm>
            <a:custGeom>
              <a:avLst/>
              <a:gdLst/>
              <a:ahLst/>
              <a:cxnLst/>
              <a:rect l="l" t="t" r="r" b="b"/>
              <a:pathLst>
                <a:path w="19337" h="21230" extrusionOk="0">
                  <a:moveTo>
                    <a:pt x="489" y="1"/>
                  </a:moveTo>
                  <a:cubicBezTo>
                    <a:pt x="322" y="60"/>
                    <a:pt x="168" y="120"/>
                    <a:pt x="1" y="179"/>
                  </a:cubicBezTo>
                  <a:lnTo>
                    <a:pt x="19110" y="21230"/>
                  </a:lnTo>
                  <a:cubicBezTo>
                    <a:pt x="19194" y="21075"/>
                    <a:pt x="19265" y="20920"/>
                    <a:pt x="19337" y="20765"/>
                  </a:cubicBezTo>
                  <a:lnTo>
                    <a:pt x="489" y="1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4992548" y="4612487"/>
              <a:ext cx="250150" cy="274680"/>
            </a:xfrm>
            <a:custGeom>
              <a:avLst/>
              <a:gdLst/>
              <a:ahLst/>
              <a:cxnLst/>
              <a:rect l="l" t="t" r="r" b="b"/>
              <a:pathLst>
                <a:path w="20028" h="21992" extrusionOk="0">
                  <a:moveTo>
                    <a:pt x="453" y="0"/>
                  </a:moveTo>
                  <a:cubicBezTo>
                    <a:pt x="299" y="72"/>
                    <a:pt x="156" y="143"/>
                    <a:pt x="1" y="227"/>
                  </a:cubicBezTo>
                  <a:lnTo>
                    <a:pt x="19765" y="21991"/>
                  </a:lnTo>
                  <a:cubicBezTo>
                    <a:pt x="19849" y="21848"/>
                    <a:pt x="19932" y="21705"/>
                    <a:pt x="20027" y="21563"/>
                  </a:cubicBezTo>
                  <a:lnTo>
                    <a:pt x="453" y="0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4976486" y="4621106"/>
              <a:ext cx="255945" cy="281075"/>
            </a:xfrm>
            <a:custGeom>
              <a:avLst/>
              <a:gdLst/>
              <a:ahLst/>
              <a:cxnLst/>
              <a:rect l="l" t="t" r="r" b="b"/>
              <a:pathLst>
                <a:path w="20492" h="22504" extrusionOk="0">
                  <a:moveTo>
                    <a:pt x="418" y="1"/>
                  </a:moveTo>
                  <a:cubicBezTo>
                    <a:pt x="275" y="84"/>
                    <a:pt x="144" y="179"/>
                    <a:pt x="1" y="263"/>
                  </a:cubicBezTo>
                  <a:lnTo>
                    <a:pt x="20194" y="22504"/>
                  </a:lnTo>
                  <a:cubicBezTo>
                    <a:pt x="20301" y="22373"/>
                    <a:pt x="20396" y="22254"/>
                    <a:pt x="20492" y="22111"/>
                  </a:cubicBezTo>
                  <a:lnTo>
                    <a:pt x="418" y="1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4961623" y="4631222"/>
              <a:ext cx="259355" cy="284784"/>
            </a:xfrm>
            <a:custGeom>
              <a:avLst/>
              <a:gdLst/>
              <a:ahLst/>
              <a:cxnLst/>
              <a:rect l="l" t="t" r="r" b="b"/>
              <a:pathLst>
                <a:path w="20765" h="22801" extrusionOk="0">
                  <a:moveTo>
                    <a:pt x="393" y="1"/>
                  </a:moveTo>
                  <a:cubicBezTo>
                    <a:pt x="250" y="96"/>
                    <a:pt x="131" y="191"/>
                    <a:pt x="0" y="286"/>
                  </a:cubicBezTo>
                  <a:lnTo>
                    <a:pt x="20443" y="22801"/>
                  </a:lnTo>
                  <a:cubicBezTo>
                    <a:pt x="20551" y="22682"/>
                    <a:pt x="20658" y="22563"/>
                    <a:pt x="20765" y="22444"/>
                  </a:cubicBezTo>
                  <a:lnTo>
                    <a:pt x="393" y="1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4947934" y="4642526"/>
              <a:ext cx="260404" cy="285984"/>
            </a:xfrm>
            <a:custGeom>
              <a:avLst/>
              <a:gdLst/>
              <a:ahLst/>
              <a:cxnLst/>
              <a:rect l="l" t="t" r="r" b="b"/>
              <a:pathLst>
                <a:path w="20849" h="22897" extrusionOk="0">
                  <a:moveTo>
                    <a:pt x="358" y="0"/>
                  </a:moveTo>
                  <a:cubicBezTo>
                    <a:pt x="287" y="48"/>
                    <a:pt x="227" y="96"/>
                    <a:pt x="168" y="155"/>
                  </a:cubicBezTo>
                  <a:cubicBezTo>
                    <a:pt x="108" y="215"/>
                    <a:pt x="61" y="262"/>
                    <a:pt x="1" y="322"/>
                  </a:cubicBezTo>
                  <a:lnTo>
                    <a:pt x="20504" y="22896"/>
                  </a:lnTo>
                  <a:cubicBezTo>
                    <a:pt x="20563" y="22848"/>
                    <a:pt x="20623" y="22801"/>
                    <a:pt x="20682" y="22741"/>
                  </a:cubicBezTo>
                  <a:cubicBezTo>
                    <a:pt x="20742" y="22682"/>
                    <a:pt x="20801" y="22634"/>
                    <a:pt x="20849" y="22575"/>
                  </a:cubicBezTo>
                  <a:lnTo>
                    <a:pt x="358" y="0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4935294" y="4655016"/>
              <a:ext cx="259367" cy="284784"/>
            </a:xfrm>
            <a:custGeom>
              <a:avLst/>
              <a:gdLst/>
              <a:ahLst/>
              <a:cxnLst/>
              <a:rect l="l" t="t" r="r" b="b"/>
              <a:pathLst>
                <a:path w="20766" h="22801" extrusionOk="0">
                  <a:moveTo>
                    <a:pt x="322" y="1"/>
                  </a:moveTo>
                  <a:cubicBezTo>
                    <a:pt x="215" y="120"/>
                    <a:pt x="108" y="239"/>
                    <a:pt x="1" y="358"/>
                  </a:cubicBezTo>
                  <a:lnTo>
                    <a:pt x="20384" y="22801"/>
                  </a:lnTo>
                  <a:cubicBezTo>
                    <a:pt x="20515" y="22706"/>
                    <a:pt x="20634" y="22610"/>
                    <a:pt x="20765" y="22515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4923853" y="4668842"/>
              <a:ext cx="255933" cy="281075"/>
            </a:xfrm>
            <a:custGeom>
              <a:avLst/>
              <a:gdLst/>
              <a:ahLst/>
              <a:cxnLst/>
              <a:rect l="l" t="t" r="r" b="b"/>
              <a:pathLst>
                <a:path w="20491" h="22504" extrusionOk="0">
                  <a:moveTo>
                    <a:pt x="298" y="1"/>
                  </a:moveTo>
                  <a:cubicBezTo>
                    <a:pt x="191" y="132"/>
                    <a:pt x="95" y="263"/>
                    <a:pt x="0" y="394"/>
                  </a:cubicBezTo>
                  <a:lnTo>
                    <a:pt x="20074" y="22504"/>
                  </a:lnTo>
                  <a:cubicBezTo>
                    <a:pt x="20217" y="22420"/>
                    <a:pt x="20360" y="22337"/>
                    <a:pt x="20491" y="22242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4913586" y="4684018"/>
              <a:ext cx="250137" cy="274530"/>
            </a:xfrm>
            <a:custGeom>
              <a:avLst/>
              <a:gdLst/>
              <a:ahLst/>
              <a:cxnLst/>
              <a:rect l="l" t="t" r="r" b="b"/>
              <a:pathLst>
                <a:path w="20027" h="21980" extrusionOk="0">
                  <a:moveTo>
                    <a:pt x="263" y="0"/>
                  </a:moveTo>
                  <a:cubicBezTo>
                    <a:pt x="179" y="131"/>
                    <a:pt x="96" y="274"/>
                    <a:pt x="1" y="417"/>
                  </a:cubicBezTo>
                  <a:lnTo>
                    <a:pt x="19575" y="21979"/>
                  </a:lnTo>
                  <a:cubicBezTo>
                    <a:pt x="19729" y="21908"/>
                    <a:pt x="19884" y="21836"/>
                    <a:pt x="20027" y="21753"/>
                  </a:cubicBezTo>
                  <a:lnTo>
                    <a:pt x="263" y="0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4904818" y="4700517"/>
              <a:ext cx="241507" cy="265163"/>
            </a:xfrm>
            <a:custGeom>
              <a:avLst/>
              <a:gdLst/>
              <a:ahLst/>
              <a:cxnLst/>
              <a:rect l="l" t="t" r="r" b="b"/>
              <a:pathLst>
                <a:path w="19336" h="21230" extrusionOk="0">
                  <a:moveTo>
                    <a:pt x="226" y="1"/>
                  </a:moveTo>
                  <a:cubicBezTo>
                    <a:pt x="143" y="156"/>
                    <a:pt x="72" y="310"/>
                    <a:pt x="0" y="465"/>
                  </a:cubicBezTo>
                  <a:lnTo>
                    <a:pt x="18848" y="21230"/>
                  </a:lnTo>
                  <a:cubicBezTo>
                    <a:pt x="19014" y="21182"/>
                    <a:pt x="19181" y="21111"/>
                    <a:pt x="19336" y="21051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4897524" y="4718665"/>
              <a:ext cx="230066" cy="252523"/>
            </a:xfrm>
            <a:custGeom>
              <a:avLst/>
              <a:gdLst/>
              <a:ahLst/>
              <a:cxnLst/>
              <a:rect l="l" t="t" r="r" b="b"/>
              <a:pathLst>
                <a:path w="18420" h="20218" extrusionOk="0">
                  <a:moveTo>
                    <a:pt x="179" y="0"/>
                  </a:moveTo>
                  <a:cubicBezTo>
                    <a:pt x="108" y="167"/>
                    <a:pt x="48" y="346"/>
                    <a:pt x="1" y="512"/>
                  </a:cubicBezTo>
                  <a:lnTo>
                    <a:pt x="17884" y="20217"/>
                  </a:lnTo>
                  <a:cubicBezTo>
                    <a:pt x="18063" y="20181"/>
                    <a:pt x="18241" y="20134"/>
                    <a:pt x="18420" y="20086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4891878" y="4738587"/>
              <a:ext cx="215340" cy="236161"/>
            </a:xfrm>
            <a:custGeom>
              <a:avLst/>
              <a:gdLst/>
              <a:ahLst/>
              <a:cxnLst/>
              <a:rect l="l" t="t" r="r" b="b"/>
              <a:pathLst>
                <a:path w="17241" h="18908" extrusionOk="0">
                  <a:moveTo>
                    <a:pt x="131" y="1"/>
                  </a:moveTo>
                  <a:cubicBezTo>
                    <a:pt x="84" y="191"/>
                    <a:pt x="36" y="382"/>
                    <a:pt x="0" y="572"/>
                  </a:cubicBezTo>
                  <a:lnTo>
                    <a:pt x="16645" y="18908"/>
                  </a:lnTo>
                  <a:cubicBezTo>
                    <a:pt x="16848" y="18896"/>
                    <a:pt x="17038" y="18872"/>
                    <a:pt x="17241" y="18836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4888456" y="4760744"/>
              <a:ext cx="196155" cy="215315"/>
            </a:xfrm>
            <a:custGeom>
              <a:avLst/>
              <a:gdLst/>
              <a:ahLst/>
              <a:cxnLst/>
              <a:rect l="l" t="t" r="r" b="b"/>
              <a:pathLst>
                <a:path w="15705" h="17239" extrusionOk="0">
                  <a:moveTo>
                    <a:pt x="60" y="1"/>
                  </a:moveTo>
                  <a:cubicBezTo>
                    <a:pt x="36" y="215"/>
                    <a:pt x="12" y="429"/>
                    <a:pt x="0" y="644"/>
                  </a:cubicBezTo>
                  <a:lnTo>
                    <a:pt x="15062" y="17229"/>
                  </a:lnTo>
                  <a:cubicBezTo>
                    <a:pt x="15169" y="17235"/>
                    <a:pt x="15276" y="17238"/>
                    <a:pt x="15383" y="17238"/>
                  </a:cubicBezTo>
                  <a:cubicBezTo>
                    <a:pt x="15491" y="17238"/>
                    <a:pt x="15598" y="17235"/>
                    <a:pt x="15705" y="17229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4887569" y="4785736"/>
              <a:ext cx="171912" cy="189461"/>
            </a:xfrm>
            <a:custGeom>
              <a:avLst/>
              <a:gdLst/>
              <a:ahLst/>
              <a:cxnLst/>
              <a:rect l="l" t="t" r="r" b="b"/>
              <a:pathLst>
                <a:path w="13764" h="15169" extrusionOk="0">
                  <a:moveTo>
                    <a:pt x="0" y="0"/>
                  </a:moveTo>
                  <a:cubicBezTo>
                    <a:pt x="0" y="250"/>
                    <a:pt x="12" y="500"/>
                    <a:pt x="24" y="738"/>
                  </a:cubicBezTo>
                  <a:lnTo>
                    <a:pt x="13037" y="15073"/>
                  </a:lnTo>
                  <a:cubicBezTo>
                    <a:pt x="13276" y="15109"/>
                    <a:pt x="13526" y="15133"/>
                    <a:pt x="13764" y="1516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4889942" y="4815175"/>
              <a:ext cx="140537" cy="154963"/>
            </a:xfrm>
            <a:custGeom>
              <a:avLst/>
              <a:gdLst/>
              <a:ahLst/>
              <a:cxnLst/>
              <a:rect l="l" t="t" r="r" b="b"/>
              <a:pathLst>
                <a:path w="11252" h="12407" extrusionOk="0">
                  <a:moveTo>
                    <a:pt x="1" y="1"/>
                  </a:moveTo>
                  <a:cubicBezTo>
                    <a:pt x="48" y="310"/>
                    <a:pt x="108" y="608"/>
                    <a:pt x="167" y="905"/>
                  </a:cubicBezTo>
                  <a:lnTo>
                    <a:pt x="10371" y="12145"/>
                  </a:lnTo>
                  <a:cubicBezTo>
                    <a:pt x="10669" y="12240"/>
                    <a:pt x="10954" y="12323"/>
                    <a:pt x="11252" y="1240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4899909" y="4852945"/>
              <a:ext cx="93987" cy="103517"/>
            </a:xfrm>
            <a:custGeom>
              <a:avLst/>
              <a:gdLst/>
              <a:ahLst/>
              <a:cxnLst/>
              <a:rect l="l" t="t" r="r" b="b"/>
              <a:pathLst>
                <a:path w="7525" h="8288" extrusionOk="0">
                  <a:moveTo>
                    <a:pt x="0" y="1"/>
                  </a:moveTo>
                  <a:lnTo>
                    <a:pt x="0" y="1"/>
                  </a:lnTo>
                  <a:cubicBezTo>
                    <a:pt x="179" y="477"/>
                    <a:pt x="381" y="929"/>
                    <a:pt x="607" y="1382"/>
                  </a:cubicBezTo>
                  <a:lnTo>
                    <a:pt x="6203" y="7549"/>
                  </a:lnTo>
                  <a:cubicBezTo>
                    <a:pt x="6632" y="7823"/>
                    <a:pt x="7073" y="8061"/>
                    <a:pt x="7525" y="828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15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sp>
        <p:nvSpPr>
          <p:cNvPr id="251" name="Google Shape;251;p9"/>
          <p:cNvSpPr txBox="1">
            <a:spLocks noGrp="1"/>
          </p:cNvSpPr>
          <p:nvPr>
            <p:ph type="title" idx="2"/>
          </p:nvPr>
        </p:nvSpPr>
        <p:spPr>
          <a:xfrm>
            <a:off x="4000500" y="605225"/>
            <a:ext cx="2693100" cy="4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2" name="Google Shape;252;p9"/>
          <p:cNvSpPr/>
          <p:nvPr/>
        </p:nvSpPr>
        <p:spPr>
          <a:xfrm rot="10800000" flipH="1">
            <a:off x="-379363" y="2210351"/>
            <a:ext cx="1526229" cy="2067375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" name="Google Shape;253;p9"/>
          <p:cNvGrpSpPr/>
          <p:nvPr/>
        </p:nvGrpSpPr>
        <p:grpSpPr>
          <a:xfrm rot="10800000" flipH="1">
            <a:off x="-621477" y="1291315"/>
            <a:ext cx="1768018" cy="1420433"/>
            <a:chOff x="4649450" y="3527425"/>
            <a:chExt cx="1224050" cy="983475"/>
          </a:xfrm>
        </p:grpSpPr>
        <p:sp>
          <p:nvSpPr>
            <p:cNvPr id="254" name="Google Shape;254;p9"/>
            <p:cNvSpPr/>
            <p:nvPr/>
          </p:nvSpPr>
          <p:spPr>
            <a:xfrm>
              <a:off x="4649450" y="4150450"/>
              <a:ext cx="456475" cy="168275"/>
            </a:xfrm>
            <a:custGeom>
              <a:avLst/>
              <a:gdLst/>
              <a:ahLst/>
              <a:cxnLst/>
              <a:rect l="l" t="t" r="r" b="b"/>
              <a:pathLst>
                <a:path w="18259" h="6731" extrusionOk="0">
                  <a:moveTo>
                    <a:pt x="14506" y="1"/>
                  </a:moveTo>
                  <a:lnTo>
                    <a:pt x="14454" y="52"/>
                  </a:lnTo>
                  <a:cubicBezTo>
                    <a:pt x="10483" y="3121"/>
                    <a:pt x="5815" y="5107"/>
                    <a:pt x="888" y="5855"/>
                  </a:cubicBezTo>
                  <a:cubicBezTo>
                    <a:pt x="21" y="6472"/>
                    <a:pt x="0" y="6730"/>
                    <a:pt x="534" y="6730"/>
                  </a:cubicBezTo>
                  <a:cubicBezTo>
                    <a:pt x="3080" y="6730"/>
                    <a:pt x="18259" y="854"/>
                    <a:pt x="145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4756075" y="3527425"/>
              <a:ext cx="1117425" cy="983475"/>
            </a:xfrm>
            <a:custGeom>
              <a:avLst/>
              <a:gdLst/>
              <a:ahLst/>
              <a:cxnLst/>
              <a:rect l="l" t="t" r="r" b="b"/>
              <a:pathLst>
                <a:path w="44697" h="39339" extrusionOk="0">
                  <a:moveTo>
                    <a:pt x="36379" y="5979"/>
                  </a:moveTo>
                  <a:cubicBezTo>
                    <a:pt x="37626" y="5979"/>
                    <a:pt x="37864" y="7555"/>
                    <a:pt x="35747" y="9035"/>
                  </a:cubicBezTo>
                  <a:cubicBezTo>
                    <a:pt x="35259" y="9350"/>
                    <a:pt x="34824" y="9486"/>
                    <a:pt x="34473" y="9486"/>
                  </a:cubicBezTo>
                  <a:cubicBezTo>
                    <a:pt x="33357" y="9486"/>
                    <a:pt x="33082" y="8112"/>
                    <a:pt x="34612" y="6739"/>
                  </a:cubicBezTo>
                  <a:cubicBezTo>
                    <a:pt x="35297" y="6203"/>
                    <a:pt x="35910" y="5979"/>
                    <a:pt x="36379" y="5979"/>
                  </a:cubicBezTo>
                  <a:close/>
                  <a:moveTo>
                    <a:pt x="21172" y="10001"/>
                  </a:moveTo>
                  <a:cubicBezTo>
                    <a:pt x="21224" y="10001"/>
                    <a:pt x="21276" y="10006"/>
                    <a:pt x="21330" y="10015"/>
                  </a:cubicBezTo>
                  <a:cubicBezTo>
                    <a:pt x="22725" y="10339"/>
                    <a:pt x="21930" y="14441"/>
                    <a:pt x="20363" y="14441"/>
                  </a:cubicBezTo>
                  <a:cubicBezTo>
                    <a:pt x="20308" y="14441"/>
                    <a:pt x="20252" y="14435"/>
                    <a:pt x="20195" y="14425"/>
                  </a:cubicBezTo>
                  <a:cubicBezTo>
                    <a:pt x="18771" y="14125"/>
                    <a:pt x="19573" y="10001"/>
                    <a:pt x="21172" y="10001"/>
                  </a:cubicBezTo>
                  <a:close/>
                  <a:moveTo>
                    <a:pt x="19764" y="21596"/>
                  </a:moveTo>
                  <a:cubicBezTo>
                    <a:pt x="20187" y="21596"/>
                    <a:pt x="20679" y="21690"/>
                    <a:pt x="21227" y="21904"/>
                  </a:cubicBezTo>
                  <a:cubicBezTo>
                    <a:pt x="23760" y="23171"/>
                    <a:pt x="23321" y="25199"/>
                    <a:pt x="21380" y="25199"/>
                  </a:cubicBezTo>
                  <a:cubicBezTo>
                    <a:pt x="20950" y="25199"/>
                    <a:pt x="20447" y="25099"/>
                    <a:pt x="19885" y="24870"/>
                  </a:cubicBezTo>
                  <a:cubicBezTo>
                    <a:pt x="17338" y="23618"/>
                    <a:pt x="17796" y="21596"/>
                    <a:pt x="19764" y="21596"/>
                  </a:cubicBezTo>
                  <a:close/>
                  <a:moveTo>
                    <a:pt x="24182" y="26162"/>
                  </a:moveTo>
                  <a:cubicBezTo>
                    <a:pt x="24978" y="26162"/>
                    <a:pt x="26067" y="26763"/>
                    <a:pt x="25869" y="27630"/>
                  </a:cubicBezTo>
                  <a:cubicBezTo>
                    <a:pt x="25759" y="27880"/>
                    <a:pt x="25466" y="27993"/>
                    <a:pt x="25120" y="27993"/>
                  </a:cubicBezTo>
                  <a:cubicBezTo>
                    <a:pt x="24325" y="27993"/>
                    <a:pt x="23247" y="27401"/>
                    <a:pt x="23445" y="26521"/>
                  </a:cubicBezTo>
                  <a:cubicBezTo>
                    <a:pt x="23553" y="26273"/>
                    <a:pt x="23840" y="26162"/>
                    <a:pt x="24182" y="26162"/>
                  </a:cubicBezTo>
                  <a:close/>
                  <a:moveTo>
                    <a:pt x="25606" y="0"/>
                  </a:moveTo>
                  <a:cubicBezTo>
                    <a:pt x="22588" y="0"/>
                    <a:pt x="17675" y="4496"/>
                    <a:pt x="17900" y="6456"/>
                  </a:cubicBezTo>
                  <a:cubicBezTo>
                    <a:pt x="16987" y="8479"/>
                    <a:pt x="18562" y="15892"/>
                    <a:pt x="17553" y="15892"/>
                  </a:cubicBezTo>
                  <a:cubicBezTo>
                    <a:pt x="17250" y="15892"/>
                    <a:pt x="16715" y="15226"/>
                    <a:pt x="15811" y="13548"/>
                  </a:cubicBezTo>
                  <a:cubicBezTo>
                    <a:pt x="13644" y="6765"/>
                    <a:pt x="18519" y="3541"/>
                    <a:pt x="16894" y="2097"/>
                  </a:cubicBezTo>
                  <a:lnTo>
                    <a:pt x="16894" y="2097"/>
                  </a:lnTo>
                  <a:cubicBezTo>
                    <a:pt x="4927" y="6524"/>
                    <a:pt x="13981" y="20631"/>
                    <a:pt x="11457" y="20631"/>
                  </a:cubicBezTo>
                  <a:cubicBezTo>
                    <a:pt x="11408" y="20631"/>
                    <a:pt x="11355" y="20625"/>
                    <a:pt x="11297" y="20615"/>
                  </a:cubicBezTo>
                  <a:cubicBezTo>
                    <a:pt x="3844" y="16823"/>
                    <a:pt x="7919" y="10273"/>
                    <a:pt x="6268" y="9241"/>
                  </a:cubicBezTo>
                  <a:lnTo>
                    <a:pt x="6268" y="9241"/>
                  </a:lnTo>
                  <a:cubicBezTo>
                    <a:pt x="1780" y="9447"/>
                    <a:pt x="1" y="18345"/>
                    <a:pt x="1368" y="21131"/>
                  </a:cubicBezTo>
                  <a:cubicBezTo>
                    <a:pt x="2425" y="24225"/>
                    <a:pt x="5314" y="26727"/>
                    <a:pt x="8563" y="26933"/>
                  </a:cubicBezTo>
                  <a:cubicBezTo>
                    <a:pt x="6681" y="33304"/>
                    <a:pt x="11968" y="36295"/>
                    <a:pt x="13180" y="37095"/>
                  </a:cubicBezTo>
                  <a:cubicBezTo>
                    <a:pt x="16091" y="38759"/>
                    <a:pt x="18570" y="39338"/>
                    <a:pt x="20584" y="39338"/>
                  </a:cubicBezTo>
                  <a:cubicBezTo>
                    <a:pt x="22940" y="39338"/>
                    <a:pt x="24659" y="38544"/>
                    <a:pt x="25688" y="37766"/>
                  </a:cubicBezTo>
                  <a:cubicBezTo>
                    <a:pt x="27932" y="35831"/>
                    <a:pt x="26101" y="36167"/>
                    <a:pt x="21975" y="35702"/>
                  </a:cubicBezTo>
                  <a:cubicBezTo>
                    <a:pt x="17100" y="35522"/>
                    <a:pt x="14469" y="31086"/>
                    <a:pt x="15991" y="29616"/>
                  </a:cubicBezTo>
                  <a:cubicBezTo>
                    <a:pt x="16201" y="29582"/>
                    <a:pt x="16415" y="29566"/>
                    <a:pt x="16633" y="29566"/>
                  </a:cubicBezTo>
                  <a:cubicBezTo>
                    <a:pt x="19978" y="29566"/>
                    <a:pt x="24301" y="33264"/>
                    <a:pt x="28670" y="33264"/>
                  </a:cubicBezTo>
                  <a:cubicBezTo>
                    <a:pt x="29941" y="33264"/>
                    <a:pt x="31216" y="32951"/>
                    <a:pt x="32471" y="32143"/>
                  </a:cubicBezTo>
                  <a:cubicBezTo>
                    <a:pt x="34277" y="31215"/>
                    <a:pt x="38068" y="28558"/>
                    <a:pt x="36933" y="27759"/>
                  </a:cubicBezTo>
                  <a:lnTo>
                    <a:pt x="36933" y="27759"/>
                  </a:lnTo>
                  <a:cubicBezTo>
                    <a:pt x="35945" y="27884"/>
                    <a:pt x="34966" y="27947"/>
                    <a:pt x="34021" y="27947"/>
                  </a:cubicBezTo>
                  <a:cubicBezTo>
                    <a:pt x="29910" y="27947"/>
                    <a:pt x="26443" y="26752"/>
                    <a:pt x="25688" y="24277"/>
                  </a:cubicBezTo>
                  <a:cubicBezTo>
                    <a:pt x="25424" y="23442"/>
                    <a:pt x="25932" y="23157"/>
                    <a:pt x="26853" y="23157"/>
                  </a:cubicBezTo>
                  <a:cubicBezTo>
                    <a:pt x="28828" y="23157"/>
                    <a:pt x="32703" y="24465"/>
                    <a:pt x="34948" y="24465"/>
                  </a:cubicBezTo>
                  <a:cubicBezTo>
                    <a:pt x="35537" y="24465"/>
                    <a:pt x="36013" y="24375"/>
                    <a:pt x="36314" y="24148"/>
                  </a:cubicBezTo>
                  <a:cubicBezTo>
                    <a:pt x="38816" y="23606"/>
                    <a:pt x="43303" y="19274"/>
                    <a:pt x="41137" y="18500"/>
                  </a:cubicBezTo>
                  <a:lnTo>
                    <a:pt x="41137" y="18500"/>
                  </a:lnTo>
                  <a:cubicBezTo>
                    <a:pt x="39565" y="18986"/>
                    <a:pt x="37927" y="19194"/>
                    <a:pt x="36455" y="19194"/>
                  </a:cubicBezTo>
                  <a:cubicBezTo>
                    <a:pt x="32299" y="19194"/>
                    <a:pt x="29474" y="17531"/>
                    <a:pt x="33245" y="15740"/>
                  </a:cubicBezTo>
                  <a:cubicBezTo>
                    <a:pt x="36340" y="14554"/>
                    <a:pt x="40131" y="15818"/>
                    <a:pt x="42375" y="13006"/>
                  </a:cubicBezTo>
                  <a:cubicBezTo>
                    <a:pt x="43355" y="10453"/>
                    <a:pt x="44696" y="5966"/>
                    <a:pt x="43742" y="4109"/>
                  </a:cubicBezTo>
                  <a:cubicBezTo>
                    <a:pt x="41314" y="2858"/>
                    <a:pt x="38595" y="2047"/>
                    <a:pt x="36153" y="2047"/>
                  </a:cubicBezTo>
                  <a:cubicBezTo>
                    <a:pt x="32654" y="2047"/>
                    <a:pt x="29725" y="3712"/>
                    <a:pt x="29041" y="8132"/>
                  </a:cubicBezTo>
                  <a:cubicBezTo>
                    <a:pt x="28743" y="9270"/>
                    <a:pt x="28120" y="10152"/>
                    <a:pt x="27203" y="10152"/>
                  </a:cubicBezTo>
                  <a:cubicBezTo>
                    <a:pt x="26852" y="10152"/>
                    <a:pt x="26459" y="10023"/>
                    <a:pt x="26024" y="9731"/>
                  </a:cubicBezTo>
                  <a:cubicBezTo>
                    <a:pt x="23651" y="7100"/>
                    <a:pt x="26901" y="3851"/>
                    <a:pt x="27468" y="1065"/>
                  </a:cubicBezTo>
                  <a:cubicBezTo>
                    <a:pt x="27065" y="312"/>
                    <a:pt x="26401" y="0"/>
                    <a:pt x="256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9"/>
            <p:cNvSpPr/>
            <p:nvPr/>
          </p:nvSpPr>
          <p:spPr>
            <a:xfrm>
              <a:off x="4841875" y="3612075"/>
              <a:ext cx="811775" cy="761500"/>
            </a:xfrm>
            <a:custGeom>
              <a:avLst/>
              <a:gdLst/>
              <a:ahLst/>
              <a:cxnLst/>
              <a:rect l="l" t="t" r="r" b="b"/>
              <a:pathLst>
                <a:path w="32471" h="30460" extrusionOk="0">
                  <a:moveTo>
                    <a:pt x="21097" y="0"/>
                  </a:moveTo>
                  <a:lnTo>
                    <a:pt x="21097" y="0"/>
                  </a:lnTo>
                  <a:cubicBezTo>
                    <a:pt x="18312" y="4075"/>
                    <a:pt x="17873" y="9827"/>
                    <a:pt x="20014" y="14675"/>
                  </a:cubicBezTo>
                  <a:cubicBezTo>
                    <a:pt x="17796" y="15759"/>
                    <a:pt x="15114" y="17177"/>
                    <a:pt x="12663" y="18544"/>
                  </a:cubicBezTo>
                  <a:cubicBezTo>
                    <a:pt x="8614" y="14005"/>
                    <a:pt x="8589" y="9827"/>
                    <a:pt x="10007" y="4901"/>
                  </a:cubicBezTo>
                  <a:lnTo>
                    <a:pt x="10007" y="4901"/>
                  </a:lnTo>
                  <a:cubicBezTo>
                    <a:pt x="7841" y="9208"/>
                    <a:pt x="8924" y="14908"/>
                    <a:pt x="12457" y="18647"/>
                  </a:cubicBezTo>
                  <a:cubicBezTo>
                    <a:pt x="10884" y="19524"/>
                    <a:pt x="8769" y="20762"/>
                    <a:pt x="6912" y="21897"/>
                  </a:cubicBezTo>
                  <a:cubicBezTo>
                    <a:pt x="2192" y="20607"/>
                    <a:pt x="26" y="15217"/>
                    <a:pt x="464" y="10446"/>
                  </a:cubicBezTo>
                  <a:lnTo>
                    <a:pt x="464" y="10446"/>
                  </a:lnTo>
                  <a:cubicBezTo>
                    <a:pt x="0" y="10884"/>
                    <a:pt x="284" y="12096"/>
                    <a:pt x="258" y="13231"/>
                  </a:cubicBezTo>
                  <a:cubicBezTo>
                    <a:pt x="568" y="16739"/>
                    <a:pt x="2734" y="20891"/>
                    <a:pt x="6628" y="22052"/>
                  </a:cubicBezTo>
                  <a:cubicBezTo>
                    <a:pt x="6345" y="22464"/>
                    <a:pt x="4153" y="23135"/>
                    <a:pt x="4230" y="23805"/>
                  </a:cubicBezTo>
                  <a:cubicBezTo>
                    <a:pt x="4926" y="23367"/>
                    <a:pt x="6061" y="22671"/>
                    <a:pt x="7170" y="22000"/>
                  </a:cubicBezTo>
                  <a:lnTo>
                    <a:pt x="7170" y="22000"/>
                  </a:lnTo>
                  <a:cubicBezTo>
                    <a:pt x="5519" y="24527"/>
                    <a:pt x="6783" y="29840"/>
                    <a:pt x="9491" y="30459"/>
                  </a:cubicBezTo>
                  <a:cubicBezTo>
                    <a:pt x="5881" y="28138"/>
                    <a:pt x="5287" y="21819"/>
                    <a:pt x="10162" y="20220"/>
                  </a:cubicBezTo>
                  <a:cubicBezTo>
                    <a:pt x="14902" y="21989"/>
                    <a:pt x="18574" y="27881"/>
                    <a:pt x="24211" y="27881"/>
                  </a:cubicBezTo>
                  <a:cubicBezTo>
                    <a:pt x="24248" y="27881"/>
                    <a:pt x="24284" y="27881"/>
                    <a:pt x="24321" y="27880"/>
                  </a:cubicBezTo>
                  <a:cubicBezTo>
                    <a:pt x="18956" y="27236"/>
                    <a:pt x="15397" y="22438"/>
                    <a:pt x="10394" y="20091"/>
                  </a:cubicBezTo>
                  <a:cubicBezTo>
                    <a:pt x="13515" y="18286"/>
                    <a:pt x="16816" y="16507"/>
                    <a:pt x="20246" y="14804"/>
                  </a:cubicBezTo>
                  <a:lnTo>
                    <a:pt x="21871" y="14005"/>
                  </a:lnTo>
                  <a:cubicBezTo>
                    <a:pt x="24118" y="15173"/>
                    <a:pt x="27476" y="18015"/>
                    <a:pt x="30159" y="18015"/>
                  </a:cubicBezTo>
                  <a:cubicBezTo>
                    <a:pt x="30617" y="18015"/>
                    <a:pt x="31055" y="17932"/>
                    <a:pt x="31465" y="17745"/>
                  </a:cubicBezTo>
                  <a:lnTo>
                    <a:pt x="31465" y="17745"/>
                  </a:lnTo>
                  <a:cubicBezTo>
                    <a:pt x="31199" y="17778"/>
                    <a:pt x="30936" y="17794"/>
                    <a:pt x="30677" y="17794"/>
                  </a:cubicBezTo>
                  <a:cubicBezTo>
                    <a:pt x="27570" y="17794"/>
                    <a:pt x="24936" y="15495"/>
                    <a:pt x="22103" y="13876"/>
                  </a:cubicBezTo>
                  <a:cubicBezTo>
                    <a:pt x="25224" y="12380"/>
                    <a:pt x="31671" y="9053"/>
                    <a:pt x="32471" y="6061"/>
                  </a:cubicBezTo>
                  <a:lnTo>
                    <a:pt x="32471" y="6061"/>
                  </a:lnTo>
                  <a:cubicBezTo>
                    <a:pt x="31052" y="8176"/>
                    <a:pt x="28912" y="9904"/>
                    <a:pt x="26539" y="11297"/>
                  </a:cubicBezTo>
                  <a:cubicBezTo>
                    <a:pt x="25966" y="10495"/>
                    <a:pt x="28283" y="4708"/>
                    <a:pt x="28085" y="4708"/>
                  </a:cubicBezTo>
                  <a:cubicBezTo>
                    <a:pt x="28060" y="4708"/>
                    <a:pt x="27995" y="4799"/>
                    <a:pt x="27880" y="5004"/>
                  </a:cubicBezTo>
                  <a:cubicBezTo>
                    <a:pt x="24037" y="12432"/>
                    <a:pt x="30201" y="9904"/>
                    <a:pt x="20194" y="14572"/>
                  </a:cubicBezTo>
                  <a:cubicBezTo>
                    <a:pt x="17770" y="9208"/>
                    <a:pt x="19034" y="4256"/>
                    <a:pt x="210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9"/>
          <p:cNvSpPr/>
          <p:nvPr/>
        </p:nvSpPr>
        <p:spPr>
          <a:xfrm rot="10800000" flipH="1">
            <a:off x="-288050" y="-52570"/>
            <a:ext cx="1526229" cy="2067375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9"/>
          <p:cNvSpPr/>
          <p:nvPr/>
        </p:nvSpPr>
        <p:spPr>
          <a:xfrm rot="5400000">
            <a:off x="327786" y="-658075"/>
            <a:ext cx="1407871" cy="1907246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" name="Google Shape;259;p9"/>
          <p:cNvGrpSpPr/>
          <p:nvPr/>
        </p:nvGrpSpPr>
        <p:grpSpPr>
          <a:xfrm rot="10800000" flipH="1">
            <a:off x="1360085" y="-200139"/>
            <a:ext cx="1004945" cy="807433"/>
            <a:chOff x="4649450" y="3527425"/>
            <a:chExt cx="1224050" cy="983475"/>
          </a:xfrm>
        </p:grpSpPr>
        <p:sp>
          <p:nvSpPr>
            <p:cNvPr id="260" name="Google Shape;260;p9"/>
            <p:cNvSpPr/>
            <p:nvPr/>
          </p:nvSpPr>
          <p:spPr>
            <a:xfrm>
              <a:off x="4649450" y="4150450"/>
              <a:ext cx="456475" cy="168275"/>
            </a:xfrm>
            <a:custGeom>
              <a:avLst/>
              <a:gdLst/>
              <a:ahLst/>
              <a:cxnLst/>
              <a:rect l="l" t="t" r="r" b="b"/>
              <a:pathLst>
                <a:path w="18259" h="6731" extrusionOk="0">
                  <a:moveTo>
                    <a:pt x="14506" y="1"/>
                  </a:moveTo>
                  <a:lnTo>
                    <a:pt x="14454" y="52"/>
                  </a:lnTo>
                  <a:cubicBezTo>
                    <a:pt x="10483" y="3121"/>
                    <a:pt x="5815" y="5107"/>
                    <a:pt x="888" y="5855"/>
                  </a:cubicBezTo>
                  <a:cubicBezTo>
                    <a:pt x="21" y="6472"/>
                    <a:pt x="0" y="6730"/>
                    <a:pt x="534" y="6730"/>
                  </a:cubicBezTo>
                  <a:cubicBezTo>
                    <a:pt x="3080" y="6730"/>
                    <a:pt x="18259" y="854"/>
                    <a:pt x="145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4756075" y="3527425"/>
              <a:ext cx="1117425" cy="983475"/>
            </a:xfrm>
            <a:custGeom>
              <a:avLst/>
              <a:gdLst/>
              <a:ahLst/>
              <a:cxnLst/>
              <a:rect l="l" t="t" r="r" b="b"/>
              <a:pathLst>
                <a:path w="44697" h="39339" extrusionOk="0">
                  <a:moveTo>
                    <a:pt x="36379" y="5979"/>
                  </a:moveTo>
                  <a:cubicBezTo>
                    <a:pt x="37626" y="5979"/>
                    <a:pt x="37864" y="7555"/>
                    <a:pt x="35747" y="9035"/>
                  </a:cubicBezTo>
                  <a:cubicBezTo>
                    <a:pt x="35259" y="9350"/>
                    <a:pt x="34824" y="9486"/>
                    <a:pt x="34473" y="9486"/>
                  </a:cubicBezTo>
                  <a:cubicBezTo>
                    <a:pt x="33357" y="9486"/>
                    <a:pt x="33082" y="8112"/>
                    <a:pt x="34612" y="6739"/>
                  </a:cubicBezTo>
                  <a:cubicBezTo>
                    <a:pt x="35297" y="6203"/>
                    <a:pt x="35910" y="5979"/>
                    <a:pt x="36379" y="5979"/>
                  </a:cubicBezTo>
                  <a:close/>
                  <a:moveTo>
                    <a:pt x="21172" y="10001"/>
                  </a:moveTo>
                  <a:cubicBezTo>
                    <a:pt x="21224" y="10001"/>
                    <a:pt x="21276" y="10006"/>
                    <a:pt x="21330" y="10015"/>
                  </a:cubicBezTo>
                  <a:cubicBezTo>
                    <a:pt x="22725" y="10339"/>
                    <a:pt x="21930" y="14441"/>
                    <a:pt x="20363" y="14441"/>
                  </a:cubicBezTo>
                  <a:cubicBezTo>
                    <a:pt x="20308" y="14441"/>
                    <a:pt x="20252" y="14435"/>
                    <a:pt x="20195" y="14425"/>
                  </a:cubicBezTo>
                  <a:cubicBezTo>
                    <a:pt x="18771" y="14125"/>
                    <a:pt x="19573" y="10001"/>
                    <a:pt x="21172" y="10001"/>
                  </a:cubicBezTo>
                  <a:close/>
                  <a:moveTo>
                    <a:pt x="19764" y="21596"/>
                  </a:moveTo>
                  <a:cubicBezTo>
                    <a:pt x="20187" y="21596"/>
                    <a:pt x="20679" y="21690"/>
                    <a:pt x="21227" y="21904"/>
                  </a:cubicBezTo>
                  <a:cubicBezTo>
                    <a:pt x="23760" y="23171"/>
                    <a:pt x="23321" y="25199"/>
                    <a:pt x="21380" y="25199"/>
                  </a:cubicBezTo>
                  <a:cubicBezTo>
                    <a:pt x="20950" y="25199"/>
                    <a:pt x="20447" y="25099"/>
                    <a:pt x="19885" y="24870"/>
                  </a:cubicBezTo>
                  <a:cubicBezTo>
                    <a:pt x="17338" y="23618"/>
                    <a:pt x="17796" y="21596"/>
                    <a:pt x="19764" y="21596"/>
                  </a:cubicBezTo>
                  <a:close/>
                  <a:moveTo>
                    <a:pt x="24182" y="26162"/>
                  </a:moveTo>
                  <a:cubicBezTo>
                    <a:pt x="24978" y="26162"/>
                    <a:pt x="26067" y="26763"/>
                    <a:pt x="25869" y="27630"/>
                  </a:cubicBezTo>
                  <a:cubicBezTo>
                    <a:pt x="25759" y="27880"/>
                    <a:pt x="25466" y="27993"/>
                    <a:pt x="25120" y="27993"/>
                  </a:cubicBezTo>
                  <a:cubicBezTo>
                    <a:pt x="24325" y="27993"/>
                    <a:pt x="23247" y="27401"/>
                    <a:pt x="23445" y="26521"/>
                  </a:cubicBezTo>
                  <a:cubicBezTo>
                    <a:pt x="23553" y="26273"/>
                    <a:pt x="23840" y="26162"/>
                    <a:pt x="24182" y="26162"/>
                  </a:cubicBezTo>
                  <a:close/>
                  <a:moveTo>
                    <a:pt x="25606" y="0"/>
                  </a:moveTo>
                  <a:cubicBezTo>
                    <a:pt x="22588" y="0"/>
                    <a:pt x="17675" y="4496"/>
                    <a:pt x="17900" y="6456"/>
                  </a:cubicBezTo>
                  <a:cubicBezTo>
                    <a:pt x="16987" y="8479"/>
                    <a:pt x="18562" y="15892"/>
                    <a:pt x="17553" y="15892"/>
                  </a:cubicBezTo>
                  <a:cubicBezTo>
                    <a:pt x="17250" y="15892"/>
                    <a:pt x="16715" y="15226"/>
                    <a:pt x="15811" y="13548"/>
                  </a:cubicBezTo>
                  <a:cubicBezTo>
                    <a:pt x="13644" y="6765"/>
                    <a:pt x="18519" y="3541"/>
                    <a:pt x="16894" y="2097"/>
                  </a:cubicBezTo>
                  <a:lnTo>
                    <a:pt x="16894" y="2097"/>
                  </a:lnTo>
                  <a:cubicBezTo>
                    <a:pt x="4927" y="6524"/>
                    <a:pt x="13981" y="20631"/>
                    <a:pt x="11457" y="20631"/>
                  </a:cubicBezTo>
                  <a:cubicBezTo>
                    <a:pt x="11408" y="20631"/>
                    <a:pt x="11355" y="20625"/>
                    <a:pt x="11297" y="20615"/>
                  </a:cubicBezTo>
                  <a:cubicBezTo>
                    <a:pt x="3844" y="16823"/>
                    <a:pt x="7919" y="10273"/>
                    <a:pt x="6268" y="9241"/>
                  </a:cubicBezTo>
                  <a:lnTo>
                    <a:pt x="6268" y="9241"/>
                  </a:lnTo>
                  <a:cubicBezTo>
                    <a:pt x="1780" y="9447"/>
                    <a:pt x="1" y="18345"/>
                    <a:pt x="1368" y="21131"/>
                  </a:cubicBezTo>
                  <a:cubicBezTo>
                    <a:pt x="2425" y="24225"/>
                    <a:pt x="5314" y="26727"/>
                    <a:pt x="8563" y="26933"/>
                  </a:cubicBezTo>
                  <a:cubicBezTo>
                    <a:pt x="6681" y="33304"/>
                    <a:pt x="11968" y="36295"/>
                    <a:pt x="13180" y="37095"/>
                  </a:cubicBezTo>
                  <a:cubicBezTo>
                    <a:pt x="16091" y="38759"/>
                    <a:pt x="18570" y="39338"/>
                    <a:pt x="20584" y="39338"/>
                  </a:cubicBezTo>
                  <a:cubicBezTo>
                    <a:pt x="22940" y="39338"/>
                    <a:pt x="24659" y="38544"/>
                    <a:pt x="25688" y="37766"/>
                  </a:cubicBezTo>
                  <a:cubicBezTo>
                    <a:pt x="27932" y="35831"/>
                    <a:pt x="26101" y="36167"/>
                    <a:pt x="21975" y="35702"/>
                  </a:cubicBezTo>
                  <a:cubicBezTo>
                    <a:pt x="17100" y="35522"/>
                    <a:pt x="14469" y="31086"/>
                    <a:pt x="15991" y="29616"/>
                  </a:cubicBezTo>
                  <a:cubicBezTo>
                    <a:pt x="16201" y="29582"/>
                    <a:pt x="16415" y="29566"/>
                    <a:pt x="16633" y="29566"/>
                  </a:cubicBezTo>
                  <a:cubicBezTo>
                    <a:pt x="19978" y="29566"/>
                    <a:pt x="24301" y="33264"/>
                    <a:pt x="28670" y="33264"/>
                  </a:cubicBezTo>
                  <a:cubicBezTo>
                    <a:pt x="29941" y="33264"/>
                    <a:pt x="31216" y="32951"/>
                    <a:pt x="32471" y="32143"/>
                  </a:cubicBezTo>
                  <a:cubicBezTo>
                    <a:pt x="34277" y="31215"/>
                    <a:pt x="38068" y="28558"/>
                    <a:pt x="36933" y="27759"/>
                  </a:cubicBezTo>
                  <a:lnTo>
                    <a:pt x="36933" y="27759"/>
                  </a:lnTo>
                  <a:cubicBezTo>
                    <a:pt x="35945" y="27884"/>
                    <a:pt x="34966" y="27947"/>
                    <a:pt x="34021" y="27947"/>
                  </a:cubicBezTo>
                  <a:cubicBezTo>
                    <a:pt x="29910" y="27947"/>
                    <a:pt x="26443" y="26752"/>
                    <a:pt x="25688" y="24277"/>
                  </a:cubicBezTo>
                  <a:cubicBezTo>
                    <a:pt x="25424" y="23442"/>
                    <a:pt x="25932" y="23157"/>
                    <a:pt x="26853" y="23157"/>
                  </a:cubicBezTo>
                  <a:cubicBezTo>
                    <a:pt x="28828" y="23157"/>
                    <a:pt x="32703" y="24465"/>
                    <a:pt x="34948" y="24465"/>
                  </a:cubicBezTo>
                  <a:cubicBezTo>
                    <a:pt x="35537" y="24465"/>
                    <a:pt x="36013" y="24375"/>
                    <a:pt x="36314" y="24148"/>
                  </a:cubicBezTo>
                  <a:cubicBezTo>
                    <a:pt x="38816" y="23606"/>
                    <a:pt x="43303" y="19274"/>
                    <a:pt x="41137" y="18500"/>
                  </a:cubicBezTo>
                  <a:lnTo>
                    <a:pt x="41137" y="18500"/>
                  </a:lnTo>
                  <a:cubicBezTo>
                    <a:pt x="39565" y="18986"/>
                    <a:pt x="37927" y="19194"/>
                    <a:pt x="36455" y="19194"/>
                  </a:cubicBezTo>
                  <a:cubicBezTo>
                    <a:pt x="32299" y="19194"/>
                    <a:pt x="29474" y="17531"/>
                    <a:pt x="33245" y="15740"/>
                  </a:cubicBezTo>
                  <a:cubicBezTo>
                    <a:pt x="36340" y="14554"/>
                    <a:pt x="40131" y="15818"/>
                    <a:pt x="42375" y="13006"/>
                  </a:cubicBezTo>
                  <a:cubicBezTo>
                    <a:pt x="43355" y="10453"/>
                    <a:pt x="44696" y="5966"/>
                    <a:pt x="43742" y="4109"/>
                  </a:cubicBezTo>
                  <a:cubicBezTo>
                    <a:pt x="41314" y="2858"/>
                    <a:pt x="38595" y="2047"/>
                    <a:pt x="36153" y="2047"/>
                  </a:cubicBezTo>
                  <a:cubicBezTo>
                    <a:pt x="32654" y="2047"/>
                    <a:pt x="29725" y="3712"/>
                    <a:pt x="29041" y="8132"/>
                  </a:cubicBezTo>
                  <a:cubicBezTo>
                    <a:pt x="28743" y="9270"/>
                    <a:pt x="28120" y="10152"/>
                    <a:pt x="27203" y="10152"/>
                  </a:cubicBezTo>
                  <a:cubicBezTo>
                    <a:pt x="26852" y="10152"/>
                    <a:pt x="26459" y="10023"/>
                    <a:pt x="26024" y="9731"/>
                  </a:cubicBezTo>
                  <a:cubicBezTo>
                    <a:pt x="23651" y="7100"/>
                    <a:pt x="26901" y="3851"/>
                    <a:pt x="27468" y="1065"/>
                  </a:cubicBezTo>
                  <a:cubicBezTo>
                    <a:pt x="27065" y="312"/>
                    <a:pt x="26401" y="0"/>
                    <a:pt x="256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4841875" y="3612075"/>
              <a:ext cx="811775" cy="761500"/>
            </a:xfrm>
            <a:custGeom>
              <a:avLst/>
              <a:gdLst/>
              <a:ahLst/>
              <a:cxnLst/>
              <a:rect l="l" t="t" r="r" b="b"/>
              <a:pathLst>
                <a:path w="32471" h="30460" extrusionOk="0">
                  <a:moveTo>
                    <a:pt x="21097" y="0"/>
                  </a:moveTo>
                  <a:lnTo>
                    <a:pt x="21097" y="0"/>
                  </a:lnTo>
                  <a:cubicBezTo>
                    <a:pt x="18312" y="4075"/>
                    <a:pt x="17873" y="9827"/>
                    <a:pt x="20014" y="14675"/>
                  </a:cubicBezTo>
                  <a:cubicBezTo>
                    <a:pt x="17796" y="15759"/>
                    <a:pt x="15114" y="17177"/>
                    <a:pt x="12663" y="18544"/>
                  </a:cubicBezTo>
                  <a:cubicBezTo>
                    <a:pt x="8614" y="14005"/>
                    <a:pt x="8589" y="9827"/>
                    <a:pt x="10007" y="4901"/>
                  </a:cubicBezTo>
                  <a:lnTo>
                    <a:pt x="10007" y="4901"/>
                  </a:lnTo>
                  <a:cubicBezTo>
                    <a:pt x="7841" y="9208"/>
                    <a:pt x="8924" y="14908"/>
                    <a:pt x="12457" y="18647"/>
                  </a:cubicBezTo>
                  <a:cubicBezTo>
                    <a:pt x="10884" y="19524"/>
                    <a:pt x="8769" y="20762"/>
                    <a:pt x="6912" y="21897"/>
                  </a:cubicBezTo>
                  <a:cubicBezTo>
                    <a:pt x="2192" y="20607"/>
                    <a:pt x="26" y="15217"/>
                    <a:pt x="464" y="10446"/>
                  </a:cubicBezTo>
                  <a:lnTo>
                    <a:pt x="464" y="10446"/>
                  </a:lnTo>
                  <a:cubicBezTo>
                    <a:pt x="0" y="10884"/>
                    <a:pt x="284" y="12096"/>
                    <a:pt x="258" y="13231"/>
                  </a:cubicBezTo>
                  <a:cubicBezTo>
                    <a:pt x="568" y="16739"/>
                    <a:pt x="2734" y="20891"/>
                    <a:pt x="6628" y="22052"/>
                  </a:cubicBezTo>
                  <a:cubicBezTo>
                    <a:pt x="6345" y="22464"/>
                    <a:pt x="4153" y="23135"/>
                    <a:pt x="4230" y="23805"/>
                  </a:cubicBezTo>
                  <a:cubicBezTo>
                    <a:pt x="4926" y="23367"/>
                    <a:pt x="6061" y="22671"/>
                    <a:pt x="7170" y="22000"/>
                  </a:cubicBezTo>
                  <a:lnTo>
                    <a:pt x="7170" y="22000"/>
                  </a:lnTo>
                  <a:cubicBezTo>
                    <a:pt x="5519" y="24527"/>
                    <a:pt x="6783" y="29840"/>
                    <a:pt x="9491" y="30459"/>
                  </a:cubicBezTo>
                  <a:cubicBezTo>
                    <a:pt x="5881" y="28138"/>
                    <a:pt x="5287" y="21819"/>
                    <a:pt x="10162" y="20220"/>
                  </a:cubicBezTo>
                  <a:cubicBezTo>
                    <a:pt x="14902" y="21989"/>
                    <a:pt x="18574" y="27881"/>
                    <a:pt x="24211" y="27881"/>
                  </a:cubicBezTo>
                  <a:cubicBezTo>
                    <a:pt x="24248" y="27881"/>
                    <a:pt x="24284" y="27881"/>
                    <a:pt x="24321" y="27880"/>
                  </a:cubicBezTo>
                  <a:cubicBezTo>
                    <a:pt x="18956" y="27236"/>
                    <a:pt x="15397" y="22438"/>
                    <a:pt x="10394" y="20091"/>
                  </a:cubicBezTo>
                  <a:cubicBezTo>
                    <a:pt x="13515" y="18286"/>
                    <a:pt x="16816" y="16507"/>
                    <a:pt x="20246" y="14804"/>
                  </a:cubicBezTo>
                  <a:lnTo>
                    <a:pt x="21871" y="14005"/>
                  </a:lnTo>
                  <a:cubicBezTo>
                    <a:pt x="24118" y="15173"/>
                    <a:pt x="27476" y="18015"/>
                    <a:pt x="30159" y="18015"/>
                  </a:cubicBezTo>
                  <a:cubicBezTo>
                    <a:pt x="30617" y="18015"/>
                    <a:pt x="31055" y="17932"/>
                    <a:pt x="31465" y="17745"/>
                  </a:cubicBezTo>
                  <a:lnTo>
                    <a:pt x="31465" y="17745"/>
                  </a:lnTo>
                  <a:cubicBezTo>
                    <a:pt x="31199" y="17778"/>
                    <a:pt x="30936" y="17794"/>
                    <a:pt x="30677" y="17794"/>
                  </a:cubicBezTo>
                  <a:cubicBezTo>
                    <a:pt x="27570" y="17794"/>
                    <a:pt x="24936" y="15495"/>
                    <a:pt x="22103" y="13876"/>
                  </a:cubicBezTo>
                  <a:cubicBezTo>
                    <a:pt x="25224" y="12380"/>
                    <a:pt x="31671" y="9053"/>
                    <a:pt x="32471" y="6061"/>
                  </a:cubicBezTo>
                  <a:lnTo>
                    <a:pt x="32471" y="6061"/>
                  </a:lnTo>
                  <a:cubicBezTo>
                    <a:pt x="31052" y="8176"/>
                    <a:pt x="28912" y="9904"/>
                    <a:pt x="26539" y="11297"/>
                  </a:cubicBezTo>
                  <a:cubicBezTo>
                    <a:pt x="25966" y="10495"/>
                    <a:pt x="28283" y="4708"/>
                    <a:pt x="28085" y="4708"/>
                  </a:cubicBezTo>
                  <a:cubicBezTo>
                    <a:pt x="28060" y="4708"/>
                    <a:pt x="27995" y="4799"/>
                    <a:pt x="27880" y="5004"/>
                  </a:cubicBezTo>
                  <a:cubicBezTo>
                    <a:pt x="24037" y="12432"/>
                    <a:pt x="30201" y="9904"/>
                    <a:pt x="20194" y="14572"/>
                  </a:cubicBezTo>
                  <a:cubicBezTo>
                    <a:pt x="17770" y="9208"/>
                    <a:pt x="19034" y="4256"/>
                    <a:pt x="210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263;p9"/>
          <p:cNvSpPr/>
          <p:nvPr/>
        </p:nvSpPr>
        <p:spPr>
          <a:xfrm flipH="1">
            <a:off x="7796137" y="3177326"/>
            <a:ext cx="1526229" cy="2067375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">
  <p:cSld name="CUSTOM_23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3"/>
          <p:cNvSpPr txBox="1">
            <a:spLocks noGrp="1"/>
          </p:cNvSpPr>
          <p:nvPr>
            <p:ph type="subTitle" idx="1"/>
          </p:nvPr>
        </p:nvSpPr>
        <p:spPr>
          <a:xfrm>
            <a:off x="2100572" y="1649300"/>
            <a:ext cx="23811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56" name="Google Shape;356;p13"/>
          <p:cNvSpPr txBox="1">
            <a:spLocks noGrp="1"/>
          </p:cNvSpPr>
          <p:nvPr>
            <p:ph type="subTitle" idx="2"/>
          </p:nvPr>
        </p:nvSpPr>
        <p:spPr>
          <a:xfrm>
            <a:off x="2100575" y="2046200"/>
            <a:ext cx="256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Comfortaa"/>
                <a:ea typeface="Comfortaa"/>
                <a:cs typeface="Comfortaa"/>
                <a:sym typeface="Comfortaa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Comfortaa"/>
                <a:ea typeface="Comfortaa"/>
                <a:cs typeface="Comfortaa"/>
                <a:sym typeface="Comfortaa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Comfortaa"/>
                <a:ea typeface="Comfortaa"/>
                <a:cs typeface="Comfortaa"/>
                <a:sym typeface="Comfortaa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Comfortaa"/>
                <a:ea typeface="Comfortaa"/>
                <a:cs typeface="Comfortaa"/>
                <a:sym typeface="Comfortaa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Comfortaa"/>
                <a:ea typeface="Comfortaa"/>
                <a:cs typeface="Comfortaa"/>
                <a:sym typeface="Comfortaa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Comfortaa"/>
                <a:ea typeface="Comfortaa"/>
                <a:cs typeface="Comfortaa"/>
                <a:sym typeface="Comfortaa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Comfortaa"/>
                <a:ea typeface="Comfortaa"/>
                <a:cs typeface="Comfortaa"/>
                <a:sym typeface="Comfortaa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Comfortaa"/>
                <a:ea typeface="Comfortaa"/>
                <a:cs typeface="Comfortaa"/>
                <a:sym typeface="Comfortaa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357" name="Google Shape;357;p13"/>
          <p:cNvSpPr txBox="1">
            <a:spLocks noGrp="1"/>
          </p:cNvSpPr>
          <p:nvPr>
            <p:ph type="subTitle" idx="3"/>
          </p:nvPr>
        </p:nvSpPr>
        <p:spPr>
          <a:xfrm>
            <a:off x="5968942" y="1649300"/>
            <a:ext cx="23811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58" name="Google Shape;358;p13"/>
          <p:cNvSpPr txBox="1">
            <a:spLocks noGrp="1"/>
          </p:cNvSpPr>
          <p:nvPr>
            <p:ph type="subTitle" idx="4"/>
          </p:nvPr>
        </p:nvSpPr>
        <p:spPr>
          <a:xfrm>
            <a:off x="5968950" y="2046200"/>
            <a:ext cx="256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Comfortaa"/>
                <a:ea typeface="Comfortaa"/>
                <a:cs typeface="Comfortaa"/>
                <a:sym typeface="Comfortaa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Comfortaa"/>
                <a:ea typeface="Comfortaa"/>
                <a:cs typeface="Comfortaa"/>
                <a:sym typeface="Comfortaa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Comfortaa"/>
                <a:ea typeface="Comfortaa"/>
                <a:cs typeface="Comfortaa"/>
                <a:sym typeface="Comfortaa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Comfortaa"/>
                <a:ea typeface="Comfortaa"/>
                <a:cs typeface="Comfortaa"/>
                <a:sym typeface="Comfortaa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Comfortaa"/>
                <a:ea typeface="Comfortaa"/>
                <a:cs typeface="Comfortaa"/>
                <a:sym typeface="Comfortaa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Comfortaa"/>
                <a:ea typeface="Comfortaa"/>
                <a:cs typeface="Comfortaa"/>
                <a:sym typeface="Comfortaa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Comfortaa"/>
                <a:ea typeface="Comfortaa"/>
                <a:cs typeface="Comfortaa"/>
                <a:sym typeface="Comfortaa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Comfortaa"/>
                <a:ea typeface="Comfortaa"/>
                <a:cs typeface="Comfortaa"/>
                <a:sym typeface="Comfortaa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359" name="Google Shape;359;p13"/>
          <p:cNvSpPr txBox="1">
            <a:spLocks noGrp="1"/>
          </p:cNvSpPr>
          <p:nvPr>
            <p:ph type="subTitle" idx="5"/>
          </p:nvPr>
        </p:nvSpPr>
        <p:spPr>
          <a:xfrm>
            <a:off x="2100572" y="3270400"/>
            <a:ext cx="23811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60" name="Google Shape;360;p13"/>
          <p:cNvSpPr txBox="1">
            <a:spLocks noGrp="1"/>
          </p:cNvSpPr>
          <p:nvPr>
            <p:ph type="subTitle" idx="6"/>
          </p:nvPr>
        </p:nvSpPr>
        <p:spPr>
          <a:xfrm>
            <a:off x="2100575" y="3670300"/>
            <a:ext cx="256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Comfortaa"/>
                <a:ea typeface="Comfortaa"/>
                <a:cs typeface="Comfortaa"/>
                <a:sym typeface="Comfortaa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Comfortaa"/>
                <a:ea typeface="Comfortaa"/>
                <a:cs typeface="Comfortaa"/>
                <a:sym typeface="Comfortaa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Comfortaa"/>
                <a:ea typeface="Comfortaa"/>
                <a:cs typeface="Comfortaa"/>
                <a:sym typeface="Comfortaa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Comfortaa"/>
                <a:ea typeface="Comfortaa"/>
                <a:cs typeface="Comfortaa"/>
                <a:sym typeface="Comfortaa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Comfortaa"/>
                <a:ea typeface="Comfortaa"/>
                <a:cs typeface="Comfortaa"/>
                <a:sym typeface="Comfortaa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Comfortaa"/>
                <a:ea typeface="Comfortaa"/>
                <a:cs typeface="Comfortaa"/>
                <a:sym typeface="Comfortaa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Comfortaa"/>
                <a:ea typeface="Comfortaa"/>
                <a:cs typeface="Comfortaa"/>
                <a:sym typeface="Comfortaa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Comfortaa"/>
                <a:ea typeface="Comfortaa"/>
                <a:cs typeface="Comfortaa"/>
                <a:sym typeface="Comfortaa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361" name="Google Shape;361;p13"/>
          <p:cNvSpPr txBox="1">
            <a:spLocks noGrp="1"/>
          </p:cNvSpPr>
          <p:nvPr>
            <p:ph type="subTitle" idx="7"/>
          </p:nvPr>
        </p:nvSpPr>
        <p:spPr>
          <a:xfrm>
            <a:off x="5968942" y="3270400"/>
            <a:ext cx="23811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62" name="Google Shape;362;p13"/>
          <p:cNvSpPr txBox="1">
            <a:spLocks noGrp="1"/>
          </p:cNvSpPr>
          <p:nvPr>
            <p:ph type="subTitle" idx="8"/>
          </p:nvPr>
        </p:nvSpPr>
        <p:spPr>
          <a:xfrm>
            <a:off x="5968950" y="3670300"/>
            <a:ext cx="256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Comfortaa"/>
                <a:ea typeface="Comfortaa"/>
                <a:cs typeface="Comfortaa"/>
                <a:sym typeface="Comfortaa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Comfortaa"/>
                <a:ea typeface="Comfortaa"/>
                <a:cs typeface="Comfortaa"/>
                <a:sym typeface="Comfortaa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Comfortaa"/>
                <a:ea typeface="Comfortaa"/>
                <a:cs typeface="Comfortaa"/>
                <a:sym typeface="Comfortaa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Comfortaa"/>
                <a:ea typeface="Comfortaa"/>
                <a:cs typeface="Comfortaa"/>
                <a:sym typeface="Comfortaa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Comfortaa"/>
                <a:ea typeface="Comfortaa"/>
                <a:cs typeface="Comfortaa"/>
                <a:sym typeface="Comfortaa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Comfortaa"/>
                <a:ea typeface="Comfortaa"/>
                <a:cs typeface="Comfortaa"/>
                <a:sym typeface="Comfortaa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Comfortaa"/>
                <a:ea typeface="Comfortaa"/>
                <a:cs typeface="Comfortaa"/>
                <a:sym typeface="Comfortaa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Comfortaa"/>
                <a:ea typeface="Comfortaa"/>
                <a:cs typeface="Comfortaa"/>
                <a:sym typeface="Comfortaa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363" name="Google Shape;363;p13"/>
          <p:cNvSpPr/>
          <p:nvPr/>
        </p:nvSpPr>
        <p:spPr>
          <a:xfrm>
            <a:off x="-330758" y="1938567"/>
            <a:ext cx="949460" cy="1286167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4" name="Google Shape;364;p13"/>
          <p:cNvGrpSpPr/>
          <p:nvPr/>
        </p:nvGrpSpPr>
        <p:grpSpPr>
          <a:xfrm>
            <a:off x="-512066" y="2985595"/>
            <a:ext cx="1099931" cy="883652"/>
            <a:chOff x="4649450" y="3527425"/>
            <a:chExt cx="1224050" cy="983475"/>
          </a:xfrm>
        </p:grpSpPr>
        <p:sp>
          <p:nvSpPr>
            <p:cNvPr id="365" name="Google Shape;365;p13"/>
            <p:cNvSpPr/>
            <p:nvPr/>
          </p:nvSpPr>
          <p:spPr>
            <a:xfrm>
              <a:off x="4649450" y="4150450"/>
              <a:ext cx="456475" cy="168275"/>
            </a:xfrm>
            <a:custGeom>
              <a:avLst/>
              <a:gdLst/>
              <a:ahLst/>
              <a:cxnLst/>
              <a:rect l="l" t="t" r="r" b="b"/>
              <a:pathLst>
                <a:path w="18259" h="6731" extrusionOk="0">
                  <a:moveTo>
                    <a:pt x="14506" y="1"/>
                  </a:moveTo>
                  <a:lnTo>
                    <a:pt x="14454" y="52"/>
                  </a:lnTo>
                  <a:cubicBezTo>
                    <a:pt x="10483" y="3121"/>
                    <a:pt x="5815" y="5107"/>
                    <a:pt x="888" y="5855"/>
                  </a:cubicBezTo>
                  <a:cubicBezTo>
                    <a:pt x="21" y="6472"/>
                    <a:pt x="0" y="6730"/>
                    <a:pt x="534" y="6730"/>
                  </a:cubicBezTo>
                  <a:cubicBezTo>
                    <a:pt x="3080" y="6730"/>
                    <a:pt x="18259" y="854"/>
                    <a:pt x="145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4756075" y="3527425"/>
              <a:ext cx="1117425" cy="983475"/>
            </a:xfrm>
            <a:custGeom>
              <a:avLst/>
              <a:gdLst/>
              <a:ahLst/>
              <a:cxnLst/>
              <a:rect l="l" t="t" r="r" b="b"/>
              <a:pathLst>
                <a:path w="44697" h="39339" extrusionOk="0">
                  <a:moveTo>
                    <a:pt x="36379" y="5979"/>
                  </a:moveTo>
                  <a:cubicBezTo>
                    <a:pt x="37626" y="5979"/>
                    <a:pt x="37864" y="7555"/>
                    <a:pt x="35747" y="9035"/>
                  </a:cubicBezTo>
                  <a:cubicBezTo>
                    <a:pt x="35259" y="9350"/>
                    <a:pt x="34824" y="9486"/>
                    <a:pt x="34473" y="9486"/>
                  </a:cubicBezTo>
                  <a:cubicBezTo>
                    <a:pt x="33357" y="9486"/>
                    <a:pt x="33082" y="8112"/>
                    <a:pt x="34612" y="6739"/>
                  </a:cubicBezTo>
                  <a:cubicBezTo>
                    <a:pt x="35297" y="6203"/>
                    <a:pt x="35910" y="5979"/>
                    <a:pt x="36379" y="5979"/>
                  </a:cubicBezTo>
                  <a:close/>
                  <a:moveTo>
                    <a:pt x="21172" y="10001"/>
                  </a:moveTo>
                  <a:cubicBezTo>
                    <a:pt x="21224" y="10001"/>
                    <a:pt x="21276" y="10006"/>
                    <a:pt x="21330" y="10015"/>
                  </a:cubicBezTo>
                  <a:cubicBezTo>
                    <a:pt x="22725" y="10339"/>
                    <a:pt x="21930" y="14441"/>
                    <a:pt x="20363" y="14441"/>
                  </a:cubicBezTo>
                  <a:cubicBezTo>
                    <a:pt x="20308" y="14441"/>
                    <a:pt x="20252" y="14435"/>
                    <a:pt x="20195" y="14425"/>
                  </a:cubicBezTo>
                  <a:cubicBezTo>
                    <a:pt x="18771" y="14125"/>
                    <a:pt x="19573" y="10001"/>
                    <a:pt x="21172" y="10001"/>
                  </a:cubicBezTo>
                  <a:close/>
                  <a:moveTo>
                    <a:pt x="19764" y="21596"/>
                  </a:moveTo>
                  <a:cubicBezTo>
                    <a:pt x="20187" y="21596"/>
                    <a:pt x="20679" y="21690"/>
                    <a:pt x="21227" y="21904"/>
                  </a:cubicBezTo>
                  <a:cubicBezTo>
                    <a:pt x="23760" y="23171"/>
                    <a:pt x="23321" y="25199"/>
                    <a:pt x="21380" y="25199"/>
                  </a:cubicBezTo>
                  <a:cubicBezTo>
                    <a:pt x="20950" y="25199"/>
                    <a:pt x="20447" y="25099"/>
                    <a:pt x="19885" y="24870"/>
                  </a:cubicBezTo>
                  <a:cubicBezTo>
                    <a:pt x="17338" y="23618"/>
                    <a:pt x="17796" y="21596"/>
                    <a:pt x="19764" y="21596"/>
                  </a:cubicBezTo>
                  <a:close/>
                  <a:moveTo>
                    <a:pt x="24182" y="26162"/>
                  </a:moveTo>
                  <a:cubicBezTo>
                    <a:pt x="24978" y="26162"/>
                    <a:pt x="26067" y="26763"/>
                    <a:pt x="25869" y="27630"/>
                  </a:cubicBezTo>
                  <a:cubicBezTo>
                    <a:pt x="25759" y="27880"/>
                    <a:pt x="25466" y="27993"/>
                    <a:pt x="25120" y="27993"/>
                  </a:cubicBezTo>
                  <a:cubicBezTo>
                    <a:pt x="24325" y="27993"/>
                    <a:pt x="23247" y="27401"/>
                    <a:pt x="23445" y="26521"/>
                  </a:cubicBezTo>
                  <a:cubicBezTo>
                    <a:pt x="23553" y="26273"/>
                    <a:pt x="23840" y="26162"/>
                    <a:pt x="24182" y="26162"/>
                  </a:cubicBezTo>
                  <a:close/>
                  <a:moveTo>
                    <a:pt x="25606" y="0"/>
                  </a:moveTo>
                  <a:cubicBezTo>
                    <a:pt x="22588" y="0"/>
                    <a:pt x="17675" y="4496"/>
                    <a:pt x="17900" y="6456"/>
                  </a:cubicBezTo>
                  <a:cubicBezTo>
                    <a:pt x="16987" y="8479"/>
                    <a:pt x="18562" y="15892"/>
                    <a:pt x="17553" y="15892"/>
                  </a:cubicBezTo>
                  <a:cubicBezTo>
                    <a:pt x="17250" y="15892"/>
                    <a:pt x="16715" y="15226"/>
                    <a:pt x="15811" y="13548"/>
                  </a:cubicBezTo>
                  <a:cubicBezTo>
                    <a:pt x="13644" y="6765"/>
                    <a:pt x="18519" y="3541"/>
                    <a:pt x="16894" y="2097"/>
                  </a:cubicBezTo>
                  <a:lnTo>
                    <a:pt x="16894" y="2097"/>
                  </a:lnTo>
                  <a:cubicBezTo>
                    <a:pt x="4927" y="6524"/>
                    <a:pt x="13981" y="20631"/>
                    <a:pt x="11457" y="20631"/>
                  </a:cubicBezTo>
                  <a:cubicBezTo>
                    <a:pt x="11408" y="20631"/>
                    <a:pt x="11355" y="20625"/>
                    <a:pt x="11297" y="20615"/>
                  </a:cubicBezTo>
                  <a:cubicBezTo>
                    <a:pt x="3844" y="16823"/>
                    <a:pt x="7919" y="10273"/>
                    <a:pt x="6268" y="9241"/>
                  </a:cubicBezTo>
                  <a:lnTo>
                    <a:pt x="6268" y="9241"/>
                  </a:lnTo>
                  <a:cubicBezTo>
                    <a:pt x="1780" y="9447"/>
                    <a:pt x="1" y="18345"/>
                    <a:pt x="1368" y="21131"/>
                  </a:cubicBezTo>
                  <a:cubicBezTo>
                    <a:pt x="2425" y="24225"/>
                    <a:pt x="5314" y="26727"/>
                    <a:pt x="8563" y="26933"/>
                  </a:cubicBezTo>
                  <a:cubicBezTo>
                    <a:pt x="6681" y="33304"/>
                    <a:pt x="11968" y="36295"/>
                    <a:pt x="13180" y="37095"/>
                  </a:cubicBezTo>
                  <a:cubicBezTo>
                    <a:pt x="16091" y="38759"/>
                    <a:pt x="18570" y="39338"/>
                    <a:pt x="20584" y="39338"/>
                  </a:cubicBezTo>
                  <a:cubicBezTo>
                    <a:pt x="22940" y="39338"/>
                    <a:pt x="24659" y="38544"/>
                    <a:pt x="25688" y="37766"/>
                  </a:cubicBezTo>
                  <a:cubicBezTo>
                    <a:pt x="27932" y="35831"/>
                    <a:pt x="26101" y="36167"/>
                    <a:pt x="21975" y="35702"/>
                  </a:cubicBezTo>
                  <a:cubicBezTo>
                    <a:pt x="17100" y="35522"/>
                    <a:pt x="14469" y="31086"/>
                    <a:pt x="15991" y="29616"/>
                  </a:cubicBezTo>
                  <a:cubicBezTo>
                    <a:pt x="16201" y="29582"/>
                    <a:pt x="16415" y="29566"/>
                    <a:pt x="16633" y="29566"/>
                  </a:cubicBezTo>
                  <a:cubicBezTo>
                    <a:pt x="19978" y="29566"/>
                    <a:pt x="24301" y="33264"/>
                    <a:pt x="28670" y="33264"/>
                  </a:cubicBezTo>
                  <a:cubicBezTo>
                    <a:pt x="29941" y="33264"/>
                    <a:pt x="31216" y="32951"/>
                    <a:pt x="32471" y="32143"/>
                  </a:cubicBezTo>
                  <a:cubicBezTo>
                    <a:pt x="34277" y="31215"/>
                    <a:pt x="38068" y="28558"/>
                    <a:pt x="36933" y="27759"/>
                  </a:cubicBezTo>
                  <a:lnTo>
                    <a:pt x="36933" y="27759"/>
                  </a:lnTo>
                  <a:cubicBezTo>
                    <a:pt x="35945" y="27884"/>
                    <a:pt x="34966" y="27947"/>
                    <a:pt x="34021" y="27947"/>
                  </a:cubicBezTo>
                  <a:cubicBezTo>
                    <a:pt x="29910" y="27947"/>
                    <a:pt x="26443" y="26752"/>
                    <a:pt x="25688" y="24277"/>
                  </a:cubicBezTo>
                  <a:cubicBezTo>
                    <a:pt x="25424" y="23442"/>
                    <a:pt x="25932" y="23157"/>
                    <a:pt x="26853" y="23157"/>
                  </a:cubicBezTo>
                  <a:cubicBezTo>
                    <a:pt x="28828" y="23157"/>
                    <a:pt x="32703" y="24465"/>
                    <a:pt x="34948" y="24465"/>
                  </a:cubicBezTo>
                  <a:cubicBezTo>
                    <a:pt x="35537" y="24465"/>
                    <a:pt x="36013" y="24375"/>
                    <a:pt x="36314" y="24148"/>
                  </a:cubicBezTo>
                  <a:cubicBezTo>
                    <a:pt x="38816" y="23606"/>
                    <a:pt x="43303" y="19274"/>
                    <a:pt x="41137" y="18500"/>
                  </a:cubicBezTo>
                  <a:lnTo>
                    <a:pt x="41137" y="18500"/>
                  </a:lnTo>
                  <a:cubicBezTo>
                    <a:pt x="39565" y="18986"/>
                    <a:pt x="37927" y="19194"/>
                    <a:pt x="36455" y="19194"/>
                  </a:cubicBezTo>
                  <a:cubicBezTo>
                    <a:pt x="32299" y="19194"/>
                    <a:pt x="29474" y="17531"/>
                    <a:pt x="33245" y="15740"/>
                  </a:cubicBezTo>
                  <a:cubicBezTo>
                    <a:pt x="36340" y="14554"/>
                    <a:pt x="40131" y="15818"/>
                    <a:pt x="42375" y="13006"/>
                  </a:cubicBezTo>
                  <a:cubicBezTo>
                    <a:pt x="43355" y="10453"/>
                    <a:pt x="44696" y="5966"/>
                    <a:pt x="43742" y="4109"/>
                  </a:cubicBezTo>
                  <a:cubicBezTo>
                    <a:pt x="41314" y="2858"/>
                    <a:pt x="38595" y="2047"/>
                    <a:pt x="36153" y="2047"/>
                  </a:cubicBezTo>
                  <a:cubicBezTo>
                    <a:pt x="32654" y="2047"/>
                    <a:pt x="29725" y="3712"/>
                    <a:pt x="29041" y="8132"/>
                  </a:cubicBezTo>
                  <a:cubicBezTo>
                    <a:pt x="28743" y="9270"/>
                    <a:pt x="28120" y="10152"/>
                    <a:pt x="27203" y="10152"/>
                  </a:cubicBezTo>
                  <a:cubicBezTo>
                    <a:pt x="26852" y="10152"/>
                    <a:pt x="26459" y="10023"/>
                    <a:pt x="26024" y="9731"/>
                  </a:cubicBezTo>
                  <a:cubicBezTo>
                    <a:pt x="23651" y="7100"/>
                    <a:pt x="26901" y="3851"/>
                    <a:pt x="27468" y="1065"/>
                  </a:cubicBezTo>
                  <a:cubicBezTo>
                    <a:pt x="27065" y="312"/>
                    <a:pt x="26401" y="0"/>
                    <a:pt x="256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4841875" y="3612075"/>
              <a:ext cx="811775" cy="761500"/>
            </a:xfrm>
            <a:custGeom>
              <a:avLst/>
              <a:gdLst/>
              <a:ahLst/>
              <a:cxnLst/>
              <a:rect l="l" t="t" r="r" b="b"/>
              <a:pathLst>
                <a:path w="32471" h="30460" extrusionOk="0">
                  <a:moveTo>
                    <a:pt x="21097" y="0"/>
                  </a:moveTo>
                  <a:lnTo>
                    <a:pt x="21097" y="0"/>
                  </a:lnTo>
                  <a:cubicBezTo>
                    <a:pt x="18312" y="4075"/>
                    <a:pt x="17873" y="9827"/>
                    <a:pt x="20014" y="14675"/>
                  </a:cubicBezTo>
                  <a:cubicBezTo>
                    <a:pt x="17796" y="15759"/>
                    <a:pt x="15114" y="17177"/>
                    <a:pt x="12663" y="18544"/>
                  </a:cubicBezTo>
                  <a:cubicBezTo>
                    <a:pt x="8614" y="14005"/>
                    <a:pt x="8589" y="9827"/>
                    <a:pt x="10007" y="4901"/>
                  </a:cubicBezTo>
                  <a:lnTo>
                    <a:pt x="10007" y="4901"/>
                  </a:lnTo>
                  <a:cubicBezTo>
                    <a:pt x="7841" y="9208"/>
                    <a:pt x="8924" y="14908"/>
                    <a:pt x="12457" y="18647"/>
                  </a:cubicBezTo>
                  <a:cubicBezTo>
                    <a:pt x="10884" y="19524"/>
                    <a:pt x="8769" y="20762"/>
                    <a:pt x="6912" y="21897"/>
                  </a:cubicBezTo>
                  <a:cubicBezTo>
                    <a:pt x="2192" y="20607"/>
                    <a:pt x="26" y="15217"/>
                    <a:pt x="464" y="10446"/>
                  </a:cubicBezTo>
                  <a:lnTo>
                    <a:pt x="464" y="10446"/>
                  </a:lnTo>
                  <a:cubicBezTo>
                    <a:pt x="0" y="10884"/>
                    <a:pt x="284" y="12096"/>
                    <a:pt x="258" y="13231"/>
                  </a:cubicBezTo>
                  <a:cubicBezTo>
                    <a:pt x="568" y="16739"/>
                    <a:pt x="2734" y="20891"/>
                    <a:pt x="6628" y="22052"/>
                  </a:cubicBezTo>
                  <a:cubicBezTo>
                    <a:pt x="6345" y="22464"/>
                    <a:pt x="4153" y="23135"/>
                    <a:pt x="4230" y="23805"/>
                  </a:cubicBezTo>
                  <a:cubicBezTo>
                    <a:pt x="4926" y="23367"/>
                    <a:pt x="6061" y="22671"/>
                    <a:pt x="7170" y="22000"/>
                  </a:cubicBezTo>
                  <a:lnTo>
                    <a:pt x="7170" y="22000"/>
                  </a:lnTo>
                  <a:cubicBezTo>
                    <a:pt x="5519" y="24527"/>
                    <a:pt x="6783" y="29840"/>
                    <a:pt x="9491" y="30459"/>
                  </a:cubicBezTo>
                  <a:cubicBezTo>
                    <a:pt x="5881" y="28138"/>
                    <a:pt x="5287" y="21819"/>
                    <a:pt x="10162" y="20220"/>
                  </a:cubicBezTo>
                  <a:cubicBezTo>
                    <a:pt x="14902" y="21989"/>
                    <a:pt x="18574" y="27881"/>
                    <a:pt x="24211" y="27881"/>
                  </a:cubicBezTo>
                  <a:cubicBezTo>
                    <a:pt x="24248" y="27881"/>
                    <a:pt x="24284" y="27881"/>
                    <a:pt x="24321" y="27880"/>
                  </a:cubicBezTo>
                  <a:cubicBezTo>
                    <a:pt x="18956" y="27236"/>
                    <a:pt x="15397" y="22438"/>
                    <a:pt x="10394" y="20091"/>
                  </a:cubicBezTo>
                  <a:cubicBezTo>
                    <a:pt x="13515" y="18286"/>
                    <a:pt x="16816" y="16507"/>
                    <a:pt x="20246" y="14804"/>
                  </a:cubicBezTo>
                  <a:lnTo>
                    <a:pt x="21871" y="14005"/>
                  </a:lnTo>
                  <a:cubicBezTo>
                    <a:pt x="24118" y="15173"/>
                    <a:pt x="27476" y="18015"/>
                    <a:pt x="30159" y="18015"/>
                  </a:cubicBezTo>
                  <a:cubicBezTo>
                    <a:pt x="30617" y="18015"/>
                    <a:pt x="31055" y="17932"/>
                    <a:pt x="31465" y="17745"/>
                  </a:cubicBezTo>
                  <a:lnTo>
                    <a:pt x="31465" y="17745"/>
                  </a:lnTo>
                  <a:cubicBezTo>
                    <a:pt x="31199" y="17778"/>
                    <a:pt x="30936" y="17794"/>
                    <a:pt x="30677" y="17794"/>
                  </a:cubicBezTo>
                  <a:cubicBezTo>
                    <a:pt x="27570" y="17794"/>
                    <a:pt x="24936" y="15495"/>
                    <a:pt x="22103" y="13876"/>
                  </a:cubicBezTo>
                  <a:cubicBezTo>
                    <a:pt x="25224" y="12380"/>
                    <a:pt x="31671" y="9053"/>
                    <a:pt x="32471" y="6061"/>
                  </a:cubicBezTo>
                  <a:lnTo>
                    <a:pt x="32471" y="6061"/>
                  </a:lnTo>
                  <a:cubicBezTo>
                    <a:pt x="31052" y="8176"/>
                    <a:pt x="28912" y="9904"/>
                    <a:pt x="26539" y="11297"/>
                  </a:cubicBezTo>
                  <a:cubicBezTo>
                    <a:pt x="25966" y="10495"/>
                    <a:pt x="28283" y="4708"/>
                    <a:pt x="28085" y="4708"/>
                  </a:cubicBezTo>
                  <a:cubicBezTo>
                    <a:pt x="28060" y="4708"/>
                    <a:pt x="27995" y="4799"/>
                    <a:pt x="27880" y="5004"/>
                  </a:cubicBezTo>
                  <a:cubicBezTo>
                    <a:pt x="24037" y="12432"/>
                    <a:pt x="30201" y="9904"/>
                    <a:pt x="20194" y="14572"/>
                  </a:cubicBezTo>
                  <a:cubicBezTo>
                    <a:pt x="17770" y="9208"/>
                    <a:pt x="19034" y="4256"/>
                    <a:pt x="210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8" name="Google Shape;368;p13"/>
          <p:cNvSpPr/>
          <p:nvPr/>
        </p:nvSpPr>
        <p:spPr>
          <a:xfrm>
            <a:off x="-187602" y="3198642"/>
            <a:ext cx="1099934" cy="1490004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3"/>
          <p:cNvSpPr/>
          <p:nvPr/>
        </p:nvSpPr>
        <p:spPr>
          <a:xfrm rot="5400000" flipH="1">
            <a:off x="49752" y="4577793"/>
            <a:ext cx="625241" cy="846971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3"/>
          <p:cNvSpPr/>
          <p:nvPr/>
        </p:nvSpPr>
        <p:spPr>
          <a:xfrm rot="-5400000" flipH="1">
            <a:off x="7915835" y="-667214"/>
            <a:ext cx="1177625" cy="1595347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13"/>
          <p:cNvGrpSpPr/>
          <p:nvPr/>
        </p:nvGrpSpPr>
        <p:grpSpPr>
          <a:xfrm rot="10800000">
            <a:off x="8551216" y="719282"/>
            <a:ext cx="949251" cy="762685"/>
            <a:chOff x="4649450" y="3527425"/>
            <a:chExt cx="1224050" cy="983475"/>
          </a:xfrm>
        </p:grpSpPr>
        <p:sp>
          <p:nvSpPr>
            <p:cNvPr id="372" name="Google Shape;372;p13"/>
            <p:cNvSpPr/>
            <p:nvPr/>
          </p:nvSpPr>
          <p:spPr>
            <a:xfrm>
              <a:off x="4649450" y="4150450"/>
              <a:ext cx="456475" cy="168275"/>
            </a:xfrm>
            <a:custGeom>
              <a:avLst/>
              <a:gdLst/>
              <a:ahLst/>
              <a:cxnLst/>
              <a:rect l="l" t="t" r="r" b="b"/>
              <a:pathLst>
                <a:path w="18259" h="6731" extrusionOk="0">
                  <a:moveTo>
                    <a:pt x="14506" y="1"/>
                  </a:moveTo>
                  <a:lnTo>
                    <a:pt x="14454" y="52"/>
                  </a:lnTo>
                  <a:cubicBezTo>
                    <a:pt x="10483" y="3121"/>
                    <a:pt x="5815" y="5107"/>
                    <a:pt x="888" y="5855"/>
                  </a:cubicBezTo>
                  <a:cubicBezTo>
                    <a:pt x="21" y="6472"/>
                    <a:pt x="0" y="6730"/>
                    <a:pt x="534" y="6730"/>
                  </a:cubicBezTo>
                  <a:cubicBezTo>
                    <a:pt x="3080" y="6730"/>
                    <a:pt x="18259" y="854"/>
                    <a:pt x="145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4756075" y="3527425"/>
              <a:ext cx="1117425" cy="983475"/>
            </a:xfrm>
            <a:custGeom>
              <a:avLst/>
              <a:gdLst/>
              <a:ahLst/>
              <a:cxnLst/>
              <a:rect l="l" t="t" r="r" b="b"/>
              <a:pathLst>
                <a:path w="44697" h="39339" extrusionOk="0">
                  <a:moveTo>
                    <a:pt x="36379" y="5979"/>
                  </a:moveTo>
                  <a:cubicBezTo>
                    <a:pt x="37626" y="5979"/>
                    <a:pt x="37864" y="7555"/>
                    <a:pt x="35747" y="9035"/>
                  </a:cubicBezTo>
                  <a:cubicBezTo>
                    <a:pt x="35259" y="9350"/>
                    <a:pt x="34824" y="9486"/>
                    <a:pt x="34473" y="9486"/>
                  </a:cubicBezTo>
                  <a:cubicBezTo>
                    <a:pt x="33357" y="9486"/>
                    <a:pt x="33082" y="8112"/>
                    <a:pt x="34612" y="6739"/>
                  </a:cubicBezTo>
                  <a:cubicBezTo>
                    <a:pt x="35297" y="6203"/>
                    <a:pt x="35910" y="5979"/>
                    <a:pt x="36379" y="5979"/>
                  </a:cubicBezTo>
                  <a:close/>
                  <a:moveTo>
                    <a:pt x="21172" y="10001"/>
                  </a:moveTo>
                  <a:cubicBezTo>
                    <a:pt x="21224" y="10001"/>
                    <a:pt x="21276" y="10006"/>
                    <a:pt x="21330" y="10015"/>
                  </a:cubicBezTo>
                  <a:cubicBezTo>
                    <a:pt x="22725" y="10339"/>
                    <a:pt x="21930" y="14441"/>
                    <a:pt x="20363" y="14441"/>
                  </a:cubicBezTo>
                  <a:cubicBezTo>
                    <a:pt x="20308" y="14441"/>
                    <a:pt x="20252" y="14435"/>
                    <a:pt x="20195" y="14425"/>
                  </a:cubicBezTo>
                  <a:cubicBezTo>
                    <a:pt x="18771" y="14125"/>
                    <a:pt x="19573" y="10001"/>
                    <a:pt x="21172" y="10001"/>
                  </a:cubicBezTo>
                  <a:close/>
                  <a:moveTo>
                    <a:pt x="19764" y="21596"/>
                  </a:moveTo>
                  <a:cubicBezTo>
                    <a:pt x="20187" y="21596"/>
                    <a:pt x="20679" y="21690"/>
                    <a:pt x="21227" y="21904"/>
                  </a:cubicBezTo>
                  <a:cubicBezTo>
                    <a:pt x="23760" y="23171"/>
                    <a:pt x="23321" y="25199"/>
                    <a:pt x="21380" y="25199"/>
                  </a:cubicBezTo>
                  <a:cubicBezTo>
                    <a:pt x="20950" y="25199"/>
                    <a:pt x="20447" y="25099"/>
                    <a:pt x="19885" y="24870"/>
                  </a:cubicBezTo>
                  <a:cubicBezTo>
                    <a:pt x="17338" y="23618"/>
                    <a:pt x="17796" y="21596"/>
                    <a:pt x="19764" y="21596"/>
                  </a:cubicBezTo>
                  <a:close/>
                  <a:moveTo>
                    <a:pt x="24182" y="26162"/>
                  </a:moveTo>
                  <a:cubicBezTo>
                    <a:pt x="24978" y="26162"/>
                    <a:pt x="26067" y="26763"/>
                    <a:pt x="25869" y="27630"/>
                  </a:cubicBezTo>
                  <a:cubicBezTo>
                    <a:pt x="25759" y="27880"/>
                    <a:pt x="25466" y="27993"/>
                    <a:pt x="25120" y="27993"/>
                  </a:cubicBezTo>
                  <a:cubicBezTo>
                    <a:pt x="24325" y="27993"/>
                    <a:pt x="23247" y="27401"/>
                    <a:pt x="23445" y="26521"/>
                  </a:cubicBezTo>
                  <a:cubicBezTo>
                    <a:pt x="23553" y="26273"/>
                    <a:pt x="23840" y="26162"/>
                    <a:pt x="24182" y="26162"/>
                  </a:cubicBezTo>
                  <a:close/>
                  <a:moveTo>
                    <a:pt x="25606" y="0"/>
                  </a:moveTo>
                  <a:cubicBezTo>
                    <a:pt x="22588" y="0"/>
                    <a:pt x="17675" y="4496"/>
                    <a:pt x="17900" y="6456"/>
                  </a:cubicBezTo>
                  <a:cubicBezTo>
                    <a:pt x="16987" y="8479"/>
                    <a:pt x="18562" y="15892"/>
                    <a:pt x="17553" y="15892"/>
                  </a:cubicBezTo>
                  <a:cubicBezTo>
                    <a:pt x="17250" y="15892"/>
                    <a:pt x="16715" y="15226"/>
                    <a:pt x="15811" y="13548"/>
                  </a:cubicBezTo>
                  <a:cubicBezTo>
                    <a:pt x="13644" y="6765"/>
                    <a:pt x="18519" y="3541"/>
                    <a:pt x="16894" y="2097"/>
                  </a:cubicBezTo>
                  <a:lnTo>
                    <a:pt x="16894" y="2097"/>
                  </a:lnTo>
                  <a:cubicBezTo>
                    <a:pt x="4927" y="6524"/>
                    <a:pt x="13981" y="20631"/>
                    <a:pt x="11457" y="20631"/>
                  </a:cubicBezTo>
                  <a:cubicBezTo>
                    <a:pt x="11408" y="20631"/>
                    <a:pt x="11355" y="20625"/>
                    <a:pt x="11297" y="20615"/>
                  </a:cubicBezTo>
                  <a:cubicBezTo>
                    <a:pt x="3844" y="16823"/>
                    <a:pt x="7919" y="10273"/>
                    <a:pt x="6268" y="9241"/>
                  </a:cubicBezTo>
                  <a:lnTo>
                    <a:pt x="6268" y="9241"/>
                  </a:lnTo>
                  <a:cubicBezTo>
                    <a:pt x="1780" y="9447"/>
                    <a:pt x="1" y="18345"/>
                    <a:pt x="1368" y="21131"/>
                  </a:cubicBezTo>
                  <a:cubicBezTo>
                    <a:pt x="2425" y="24225"/>
                    <a:pt x="5314" y="26727"/>
                    <a:pt x="8563" y="26933"/>
                  </a:cubicBezTo>
                  <a:cubicBezTo>
                    <a:pt x="6681" y="33304"/>
                    <a:pt x="11968" y="36295"/>
                    <a:pt x="13180" y="37095"/>
                  </a:cubicBezTo>
                  <a:cubicBezTo>
                    <a:pt x="16091" y="38759"/>
                    <a:pt x="18570" y="39338"/>
                    <a:pt x="20584" y="39338"/>
                  </a:cubicBezTo>
                  <a:cubicBezTo>
                    <a:pt x="22940" y="39338"/>
                    <a:pt x="24659" y="38544"/>
                    <a:pt x="25688" y="37766"/>
                  </a:cubicBezTo>
                  <a:cubicBezTo>
                    <a:pt x="27932" y="35831"/>
                    <a:pt x="26101" y="36167"/>
                    <a:pt x="21975" y="35702"/>
                  </a:cubicBezTo>
                  <a:cubicBezTo>
                    <a:pt x="17100" y="35522"/>
                    <a:pt x="14469" y="31086"/>
                    <a:pt x="15991" y="29616"/>
                  </a:cubicBezTo>
                  <a:cubicBezTo>
                    <a:pt x="16201" y="29582"/>
                    <a:pt x="16415" y="29566"/>
                    <a:pt x="16633" y="29566"/>
                  </a:cubicBezTo>
                  <a:cubicBezTo>
                    <a:pt x="19978" y="29566"/>
                    <a:pt x="24301" y="33264"/>
                    <a:pt x="28670" y="33264"/>
                  </a:cubicBezTo>
                  <a:cubicBezTo>
                    <a:pt x="29941" y="33264"/>
                    <a:pt x="31216" y="32951"/>
                    <a:pt x="32471" y="32143"/>
                  </a:cubicBezTo>
                  <a:cubicBezTo>
                    <a:pt x="34277" y="31215"/>
                    <a:pt x="38068" y="28558"/>
                    <a:pt x="36933" y="27759"/>
                  </a:cubicBezTo>
                  <a:lnTo>
                    <a:pt x="36933" y="27759"/>
                  </a:lnTo>
                  <a:cubicBezTo>
                    <a:pt x="35945" y="27884"/>
                    <a:pt x="34966" y="27947"/>
                    <a:pt x="34021" y="27947"/>
                  </a:cubicBezTo>
                  <a:cubicBezTo>
                    <a:pt x="29910" y="27947"/>
                    <a:pt x="26443" y="26752"/>
                    <a:pt x="25688" y="24277"/>
                  </a:cubicBezTo>
                  <a:cubicBezTo>
                    <a:pt x="25424" y="23442"/>
                    <a:pt x="25932" y="23157"/>
                    <a:pt x="26853" y="23157"/>
                  </a:cubicBezTo>
                  <a:cubicBezTo>
                    <a:pt x="28828" y="23157"/>
                    <a:pt x="32703" y="24465"/>
                    <a:pt x="34948" y="24465"/>
                  </a:cubicBezTo>
                  <a:cubicBezTo>
                    <a:pt x="35537" y="24465"/>
                    <a:pt x="36013" y="24375"/>
                    <a:pt x="36314" y="24148"/>
                  </a:cubicBezTo>
                  <a:cubicBezTo>
                    <a:pt x="38816" y="23606"/>
                    <a:pt x="43303" y="19274"/>
                    <a:pt x="41137" y="18500"/>
                  </a:cubicBezTo>
                  <a:lnTo>
                    <a:pt x="41137" y="18500"/>
                  </a:lnTo>
                  <a:cubicBezTo>
                    <a:pt x="39565" y="18986"/>
                    <a:pt x="37927" y="19194"/>
                    <a:pt x="36455" y="19194"/>
                  </a:cubicBezTo>
                  <a:cubicBezTo>
                    <a:pt x="32299" y="19194"/>
                    <a:pt x="29474" y="17531"/>
                    <a:pt x="33245" y="15740"/>
                  </a:cubicBezTo>
                  <a:cubicBezTo>
                    <a:pt x="36340" y="14554"/>
                    <a:pt x="40131" y="15818"/>
                    <a:pt x="42375" y="13006"/>
                  </a:cubicBezTo>
                  <a:cubicBezTo>
                    <a:pt x="43355" y="10453"/>
                    <a:pt x="44696" y="5966"/>
                    <a:pt x="43742" y="4109"/>
                  </a:cubicBezTo>
                  <a:cubicBezTo>
                    <a:pt x="41314" y="2858"/>
                    <a:pt x="38595" y="2047"/>
                    <a:pt x="36153" y="2047"/>
                  </a:cubicBezTo>
                  <a:cubicBezTo>
                    <a:pt x="32654" y="2047"/>
                    <a:pt x="29725" y="3712"/>
                    <a:pt x="29041" y="8132"/>
                  </a:cubicBezTo>
                  <a:cubicBezTo>
                    <a:pt x="28743" y="9270"/>
                    <a:pt x="28120" y="10152"/>
                    <a:pt x="27203" y="10152"/>
                  </a:cubicBezTo>
                  <a:cubicBezTo>
                    <a:pt x="26852" y="10152"/>
                    <a:pt x="26459" y="10023"/>
                    <a:pt x="26024" y="9731"/>
                  </a:cubicBezTo>
                  <a:cubicBezTo>
                    <a:pt x="23651" y="7100"/>
                    <a:pt x="26901" y="3851"/>
                    <a:pt x="27468" y="1065"/>
                  </a:cubicBezTo>
                  <a:cubicBezTo>
                    <a:pt x="27065" y="312"/>
                    <a:pt x="26401" y="0"/>
                    <a:pt x="256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3"/>
            <p:cNvSpPr/>
            <p:nvPr/>
          </p:nvSpPr>
          <p:spPr>
            <a:xfrm>
              <a:off x="4841875" y="3612075"/>
              <a:ext cx="811775" cy="761500"/>
            </a:xfrm>
            <a:custGeom>
              <a:avLst/>
              <a:gdLst/>
              <a:ahLst/>
              <a:cxnLst/>
              <a:rect l="l" t="t" r="r" b="b"/>
              <a:pathLst>
                <a:path w="32471" h="30460" extrusionOk="0">
                  <a:moveTo>
                    <a:pt x="21097" y="0"/>
                  </a:moveTo>
                  <a:lnTo>
                    <a:pt x="21097" y="0"/>
                  </a:lnTo>
                  <a:cubicBezTo>
                    <a:pt x="18312" y="4075"/>
                    <a:pt x="17873" y="9827"/>
                    <a:pt x="20014" y="14675"/>
                  </a:cubicBezTo>
                  <a:cubicBezTo>
                    <a:pt x="17796" y="15759"/>
                    <a:pt x="15114" y="17177"/>
                    <a:pt x="12663" y="18544"/>
                  </a:cubicBezTo>
                  <a:cubicBezTo>
                    <a:pt x="8614" y="14005"/>
                    <a:pt x="8589" y="9827"/>
                    <a:pt x="10007" y="4901"/>
                  </a:cubicBezTo>
                  <a:lnTo>
                    <a:pt x="10007" y="4901"/>
                  </a:lnTo>
                  <a:cubicBezTo>
                    <a:pt x="7841" y="9208"/>
                    <a:pt x="8924" y="14908"/>
                    <a:pt x="12457" y="18647"/>
                  </a:cubicBezTo>
                  <a:cubicBezTo>
                    <a:pt x="10884" y="19524"/>
                    <a:pt x="8769" y="20762"/>
                    <a:pt x="6912" y="21897"/>
                  </a:cubicBezTo>
                  <a:cubicBezTo>
                    <a:pt x="2192" y="20607"/>
                    <a:pt x="26" y="15217"/>
                    <a:pt x="464" y="10446"/>
                  </a:cubicBezTo>
                  <a:lnTo>
                    <a:pt x="464" y="10446"/>
                  </a:lnTo>
                  <a:cubicBezTo>
                    <a:pt x="0" y="10884"/>
                    <a:pt x="284" y="12096"/>
                    <a:pt x="258" y="13231"/>
                  </a:cubicBezTo>
                  <a:cubicBezTo>
                    <a:pt x="568" y="16739"/>
                    <a:pt x="2734" y="20891"/>
                    <a:pt x="6628" y="22052"/>
                  </a:cubicBezTo>
                  <a:cubicBezTo>
                    <a:pt x="6345" y="22464"/>
                    <a:pt x="4153" y="23135"/>
                    <a:pt x="4230" y="23805"/>
                  </a:cubicBezTo>
                  <a:cubicBezTo>
                    <a:pt x="4926" y="23367"/>
                    <a:pt x="6061" y="22671"/>
                    <a:pt x="7170" y="22000"/>
                  </a:cubicBezTo>
                  <a:lnTo>
                    <a:pt x="7170" y="22000"/>
                  </a:lnTo>
                  <a:cubicBezTo>
                    <a:pt x="5519" y="24527"/>
                    <a:pt x="6783" y="29840"/>
                    <a:pt x="9491" y="30459"/>
                  </a:cubicBezTo>
                  <a:cubicBezTo>
                    <a:pt x="5881" y="28138"/>
                    <a:pt x="5287" y="21819"/>
                    <a:pt x="10162" y="20220"/>
                  </a:cubicBezTo>
                  <a:cubicBezTo>
                    <a:pt x="14902" y="21989"/>
                    <a:pt x="18574" y="27881"/>
                    <a:pt x="24211" y="27881"/>
                  </a:cubicBezTo>
                  <a:cubicBezTo>
                    <a:pt x="24248" y="27881"/>
                    <a:pt x="24284" y="27881"/>
                    <a:pt x="24321" y="27880"/>
                  </a:cubicBezTo>
                  <a:cubicBezTo>
                    <a:pt x="18956" y="27236"/>
                    <a:pt x="15397" y="22438"/>
                    <a:pt x="10394" y="20091"/>
                  </a:cubicBezTo>
                  <a:cubicBezTo>
                    <a:pt x="13515" y="18286"/>
                    <a:pt x="16816" y="16507"/>
                    <a:pt x="20246" y="14804"/>
                  </a:cubicBezTo>
                  <a:lnTo>
                    <a:pt x="21871" y="14005"/>
                  </a:lnTo>
                  <a:cubicBezTo>
                    <a:pt x="24118" y="15173"/>
                    <a:pt x="27476" y="18015"/>
                    <a:pt x="30159" y="18015"/>
                  </a:cubicBezTo>
                  <a:cubicBezTo>
                    <a:pt x="30617" y="18015"/>
                    <a:pt x="31055" y="17932"/>
                    <a:pt x="31465" y="17745"/>
                  </a:cubicBezTo>
                  <a:lnTo>
                    <a:pt x="31465" y="17745"/>
                  </a:lnTo>
                  <a:cubicBezTo>
                    <a:pt x="31199" y="17778"/>
                    <a:pt x="30936" y="17794"/>
                    <a:pt x="30677" y="17794"/>
                  </a:cubicBezTo>
                  <a:cubicBezTo>
                    <a:pt x="27570" y="17794"/>
                    <a:pt x="24936" y="15495"/>
                    <a:pt x="22103" y="13876"/>
                  </a:cubicBezTo>
                  <a:cubicBezTo>
                    <a:pt x="25224" y="12380"/>
                    <a:pt x="31671" y="9053"/>
                    <a:pt x="32471" y="6061"/>
                  </a:cubicBezTo>
                  <a:lnTo>
                    <a:pt x="32471" y="6061"/>
                  </a:lnTo>
                  <a:cubicBezTo>
                    <a:pt x="31052" y="8176"/>
                    <a:pt x="28912" y="9904"/>
                    <a:pt x="26539" y="11297"/>
                  </a:cubicBezTo>
                  <a:cubicBezTo>
                    <a:pt x="25966" y="10495"/>
                    <a:pt x="28283" y="4708"/>
                    <a:pt x="28085" y="4708"/>
                  </a:cubicBezTo>
                  <a:cubicBezTo>
                    <a:pt x="28060" y="4708"/>
                    <a:pt x="27995" y="4799"/>
                    <a:pt x="27880" y="5004"/>
                  </a:cubicBezTo>
                  <a:cubicBezTo>
                    <a:pt x="24037" y="12432"/>
                    <a:pt x="30201" y="9904"/>
                    <a:pt x="20194" y="14572"/>
                  </a:cubicBezTo>
                  <a:cubicBezTo>
                    <a:pt x="17770" y="9208"/>
                    <a:pt x="19034" y="4256"/>
                    <a:pt x="210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13"/>
          <p:cNvSpPr/>
          <p:nvPr/>
        </p:nvSpPr>
        <p:spPr>
          <a:xfrm rot="10800000">
            <a:off x="8467075" y="-103823"/>
            <a:ext cx="871249" cy="1180120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6" name="Google Shape;376;p13"/>
          <p:cNvGrpSpPr/>
          <p:nvPr/>
        </p:nvGrpSpPr>
        <p:grpSpPr>
          <a:xfrm>
            <a:off x="-187588" y="4234100"/>
            <a:ext cx="817665" cy="656961"/>
            <a:chOff x="4649450" y="3527425"/>
            <a:chExt cx="1224050" cy="983475"/>
          </a:xfrm>
        </p:grpSpPr>
        <p:sp>
          <p:nvSpPr>
            <p:cNvPr id="377" name="Google Shape;377;p13"/>
            <p:cNvSpPr/>
            <p:nvPr/>
          </p:nvSpPr>
          <p:spPr>
            <a:xfrm>
              <a:off x="4649450" y="4150450"/>
              <a:ext cx="456475" cy="168275"/>
            </a:xfrm>
            <a:custGeom>
              <a:avLst/>
              <a:gdLst/>
              <a:ahLst/>
              <a:cxnLst/>
              <a:rect l="l" t="t" r="r" b="b"/>
              <a:pathLst>
                <a:path w="18259" h="6731" extrusionOk="0">
                  <a:moveTo>
                    <a:pt x="14506" y="1"/>
                  </a:moveTo>
                  <a:lnTo>
                    <a:pt x="14454" y="52"/>
                  </a:lnTo>
                  <a:cubicBezTo>
                    <a:pt x="10483" y="3121"/>
                    <a:pt x="5815" y="5107"/>
                    <a:pt x="888" y="5855"/>
                  </a:cubicBezTo>
                  <a:cubicBezTo>
                    <a:pt x="21" y="6472"/>
                    <a:pt x="0" y="6730"/>
                    <a:pt x="534" y="6730"/>
                  </a:cubicBezTo>
                  <a:cubicBezTo>
                    <a:pt x="3080" y="6730"/>
                    <a:pt x="18259" y="854"/>
                    <a:pt x="145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3"/>
            <p:cNvSpPr/>
            <p:nvPr/>
          </p:nvSpPr>
          <p:spPr>
            <a:xfrm>
              <a:off x="4756075" y="3527425"/>
              <a:ext cx="1117425" cy="983475"/>
            </a:xfrm>
            <a:custGeom>
              <a:avLst/>
              <a:gdLst/>
              <a:ahLst/>
              <a:cxnLst/>
              <a:rect l="l" t="t" r="r" b="b"/>
              <a:pathLst>
                <a:path w="44697" h="39339" extrusionOk="0">
                  <a:moveTo>
                    <a:pt x="36379" y="5979"/>
                  </a:moveTo>
                  <a:cubicBezTo>
                    <a:pt x="37626" y="5979"/>
                    <a:pt x="37864" y="7555"/>
                    <a:pt x="35747" y="9035"/>
                  </a:cubicBezTo>
                  <a:cubicBezTo>
                    <a:pt x="35259" y="9350"/>
                    <a:pt x="34824" y="9486"/>
                    <a:pt x="34473" y="9486"/>
                  </a:cubicBezTo>
                  <a:cubicBezTo>
                    <a:pt x="33357" y="9486"/>
                    <a:pt x="33082" y="8112"/>
                    <a:pt x="34612" y="6739"/>
                  </a:cubicBezTo>
                  <a:cubicBezTo>
                    <a:pt x="35297" y="6203"/>
                    <a:pt x="35910" y="5979"/>
                    <a:pt x="36379" y="5979"/>
                  </a:cubicBezTo>
                  <a:close/>
                  <a:moveTo>
                    <a:pt x="21172" y="10001"/>
                  </a:moveTo>
                  <a:cubicBezTo>
                    <a:pt x="21224" y="10001"/>
                    <a:pt x="21276" y="10006"/>
                    <a:pt x="21330" y="10015"/>
                  </a:cubicBezTo>
                  <a:cubicBezTo>
                    <a:pt x="22725" y="10339"/>
                    <a:pt x="21930" y="14441"/>
                    <a:pt x="20363" y="14441"/>
                  </a:cubicBezTo>
                  <a:cubicBezTo>
                    <a:pt x="20308" y="14441"/>
                    <a:pt x="20252" y="14435"/>
                    <a:pt x="20195" y="14425"/>
                  </a:cubicBezTo>
                  <a:cubicBezTo>
                    <a:pt x="18771" y="14125"/>
                    <a:pt x="19573" y="10001"/>
                    <a:pt x="21172" y="10001"/>
                  </a:cubicBezTo>
                  <a:close/>
                  <a:moveTo>
                    <a:pt x="19764" y="21596"/>
                  </a:moveTo>
                  <a:cubicBezTo>
                    <a:pt x="20187" y="21596"/>
                    <a:pt x="20679" y="21690"/>
                    <a:pt x="21227" y="21904"/>
                  </a:cubicBezTo>
                  <a:cubicBezTo>
                    <a:pt x="23760" y="23171"/>
                    <a:pt x="23321" y="25199"/>
                    <a:pt x="21380" y="25199"/>
                  </a:cubicBezTo>
                  <a:cubicBezTo>
                    <a:pt x="20950" y="25199"/>
                    <a:pt x="20447" y="25099"/>
                    <a:pt x="19885" y="24870"/>
                  </a:cubicBezTo>
                  <a:cubicBezTo>
                    <a:pt x="17338" y="23618"/>
                    <a:pt x="17796" y="21596"/>
                    <a:pt x="19764" y="21596"/>
                  </a:cubicBezTo>
                  <a:close/>
                  <a:moveTo>
                    <a:pt x="24182" y="26162"/>
                  </a:moveTo>
                  <a:cubicBezTo>
                    <a:pt x="24978" y="26162"/>
                    <a:pt x="26067" y="26763"/>
                    <a:pt x="25869" y="27630"/>
                  </a:cubicBezTo>
                  <a:cubicBezTo>
                    <a:pt x="25759" y="27880"/>
                    <a:pt x="25466" y="27993"/>
                    <a:pt x="25120" y="27993"/>
                  </a:cubicBezTo>
                  <a:cubicBezTo>
                    <a:pt x="24325" y="27993"/>
                    <a:pt x="23247" y="27401"/>
                    <a:pt x="23445" y="26521"/>
                  </a:cubicBezTo>
                  <a:cubicBezTo>
                    <a:pt x="23553" y="26273"/>
                    <a:pt x="23840" y="26162"/>
                    <a:pt x="24182" y="26162"/>
                  </a:cubicBezTo>
                  <a:close/>
                  <a:moveTo>
                    <a:pt x="25606" y="0"/>
                  </a:moveTo>
                  <a:cubicBezTo>
                    <a:pt x="22588" y="0"/>
                    <a:pt x="17675" y="4496"/>
                    <a:pt x="17900" y="6456"/>
                  </a:cubicBezTo>
                  <a:cubicBezTo>
                    <a:pt x="16987" y="8479"/>
                    <a:pt x="18562" y="15892"/>
                    <a:pt x="17553" y="15892"/>
                  </a:cubicBezTo>
                  <a:cubicBezTo>
                    <a:pt x="17250" y="15892"/>
                    <a:pt x="16715" y="15226"/>
                    <a:pt x="15811" y="13548"/>
                  </a:cubicBezTo>
                  <a:cubicBezTo>
                    <a:pt x="13644" y="6765"/>
                    <a:pt x="18519" y="3541"/>
                    <a:pt x="16894" y="2097"/>
                  </a:cubicBezTo>
                  <a:lnTo>
                    <a:pt x="16894" y="2097"/>
                  </a:lnTo>
                  <a:cubicBezTo>
                    <a:pt x="4927" y="6524"/>
                    <a:pt x="13981" y="20631"/>
                    <a:pt x="11457" y="20631"/>
                  </a:cubicBezTo>
                  <a:cubicBezTo>
                    <a:pt x="11408" y="20631"/>
                    <a:pt x="11355" y="20625"/>
                    <a:pt x="11297" y="20615"/>
                  </a:cubicBezTo>
                  <a:cubicBezTo>
                    <a:pt x="3844" y="16823"/>
                    <a:pt x="7919" y="10273"/>
                    <a:pt x="6268" y="9241"/>
                  </a:cubicBezTo>
                  <a:lnTo>
                    <a:pt x="6268" y="9241"/>
                  </a:lnTo>
                  <a:cubicBezTo>
                    <a:pt x="1780" y="9447"/>
                    <a:pt x="1" y="18345"/>
                    <a:pt x="1368" y="21131"/>
                  </a:cubicBezTo>
                  <a:cubicBezTo>
                    <a:pt x="2425" y="24225"/>
                    <a:pt x="5314" y="26727"/>
                    <a:pt x="8563" y="26933"/>
                  </a:cubicBezTo>
                  <a:cubicBezTo>
                    <a:pt x="6681" y="33304"/>
                    <a:pt x="11968" y="36295"/>
                    <a:pt x="13180" y="37095"/>
                  </a:cubicBezTo>
                  <a:cubicBezTo>
                    <a:pt x="16091" y="38759"/>
                    <a:pt x="18570" y="39338"/>
                    <a:pt x="20584" y="39338"/>
                  </a:cubicBezTo>
                  <a:cubicBezTo>
                    <a:pt x="22940" y="39338"/>
                    <a:pt x="24659" y="38544"/>
                    <a:pt x="25688" y="37766"/>
                  </a:cubicBezTo>
                  <a:cubicBezTo>
                    <a:pt x="27932" y="35831"/>
                    <a:pt x="26101" y="36167"/>
                    <a:pt x="21975" y="35702"/>
                  </a:cubicBezTo>
                  <a:cubicBezTo>
                    <a:pt x="17100" y="35522"/>
                    <a:pt x="14469" y="31086"/>
                    <a:pt x="15991" y="29616"/>
                  </a:cubicBezTo>
                  <a:cubicBezTo>
                    <a:pt x="16201" y="29582"/>
                    <a:pt x="16415" y="29566"/>
                    <a:pt x="16633" y="29566"/>
                  </a:cubicBezTo>
                  <a:cubicBezTo>
                    <a:pt x="19978" y="29566"/>
                    <a:pt x="24301" y="33264"/>
                    <a:pt x="28670" y="33264"/>
                  </a:cubicBezTo>
                  <a:cubicBezTo>
                    <a:pt x="29941" y="33264"/>
                    <a:pt x="31216" y="32951"/>
                    <a:pt x="32471" y="32143"/>
                  </a:cubicBezTo>
                  <a:cubicBezTo>
                    <a:pt x="34277" y="31215"/>
                    <a:pt x="38068" y="28558"/>
                    <a:pt x="36933" y="27759"/>
                  </a:cubicBezTo>
                  <a:lnTo>
                    <a:pt x="36933" y="27759"/>
                  </a:lnTo>
                  <a:cubicBezTo>
                    <a:pt x="35945" y="27884"/>
                    <a:pt x="34966" y="27947"/>
                    <a:pt x="34021" y="27947"/>
                  </a:cubicBezTo>
                  <a:cubicBezTo>
                    <a:pt x="29910" y="27947"/>
                    <a:pt x="26443" y="26752"/>
                    <a:pt x="25688" y="24277"/>
                  </a:cubicBezTo>
                  <a:cubicBezTo>
                    <a:pt x="25424" y="23442"/>
                    <a:pt x="25932" y="23157"/>
                    <a:pt x="26853" y="23157"/>
                  </a:cubicBezTo>
                  <a:cubicBezTo>
                    <a:pt x="28828" y="23157"/>
                    <a:pt x="32703" y="24465"/>
                    <a:pt x="34948" y="24465"/>
                  </a:cubicBezTo>
                  <a:cubicBezTo>
                    <a:pt x="35537" y="24465"/>
                    <a:pt x="36013" y="24375"/>
                    <a:pt x="36314" y="24148"/>
                  </a:cubicBezTo>
                  <a:cubicBezTo>
                    <a:pt x="38816" y="23606"/>
                    <a:pt x="43303" y="19274"/>
                    <a:pt x="41137" y="18500"/>
                  </a:cubicBezTo>
                  <a:lnTo>
                    <a:pt x="41137" y="18500"/>
                  </a:lnTo>
                  <a:cubicBezTo>
                    <a:pt x="39565" y="18986"/>
                    <a:pt x="37927" y="19194"/>
                    <a:pt x="36455" y="19194"/>
                  </a:cubicBezTo>
                  <a:cubicBezTo>
                    <a:pt x="32299" y="19194"/>
                    <a:pt x="29474" y="17531"/>
                    <a:pt x="33245" y="15740"/>
                  </a:cubicBezTo>
                  <a:cubicBezTo>
                    <a:pt x="36340" y="14554"/>
                    <a:pt x="40131" y="15818"/>
                    <a:pt x="42375" y="13006"/>
                  </a:cubicBezTo>
                  <a:cubicBezTo>
                    <a:pt x="43355" y="10453"/>
                    <a:pt x="44696" y="5966"/>
                    <a:pt x="43742" y="4109"/>
                  </a:cubicBezTo>
                  <a:cubicBezTo>
                    <a:pt x="41314" y="2858"/>
                    <a:pt x="38595" y="2047"/>
                    <a:pt x="36153" y="2047"/>
                  </a:cubicBezTo>
                  <a:cubicBezTo>
                    <a:pt x="32654" y="2047"/>
                    <a:pt x="29725" y="3712"/>
                    <a:pt x="29041" y="8132"/>
                  </a:cubicBezTo>
                  <a:cubicBezTo>
                    <a:pt x="28743" y="9270"/>
                    <a:pt x="28120" y="10152"/>
                    <a:pt x="27203" y="10152"/>
                  </a:cubicBezTo>
                  <a:cubicBezTo>
                    <a:pt x="26852" y="10152"/>
                    <a:pt x="26459" y="10023"/>
                    <a:pt x="26024" y="9731"/>
                  </a:cubicBezTo>
                  <a:cubicBezTo>
                    <a:pt x="23651" y="7100"/>
                    <a:pt x="26901" y="3851"/>
                    <a:pt x="27468" y="1065"/>
                  </a:cubicBezTo>
                  <a:cubicBezTo>
                    <a:pt x="27065" y="312"/>
                    <a:pt x="26401" y="0"/>
                    <a:pt x="256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3"/>
            <p:cNvSpPr/>
            <p:nvPr/>
          </p:nvSpPr>
          <p:spPr>
            <a:xfrm>
              <a:off x="4841875" y="3612075"/>
              <a:ext cx="811775" cy="761500"/>
            </a:xfrm>
            <a:custGeom>
              <a:avLst/>
              <a:gdLst/>
              <a:ahLst/>
              <a:cxnLst/>
              <a:rect l="l" t="t" r="r" b="b"/>
              <a:pathLst>
                <a:path w="32471" h="30460" extrusionOk="0">
                  <a:moveTo>
                    <a:pt x="21097" y="0"/>
                  </a:moveTo>
                  <a:lnTo>
                    <a:pt x="21097" y="0"/>
                  </a:lnTo>
                  <a:cubicBezTo>
                    <a:pt x="18312" y="4075"/>
                    <a:pt x="17873" y="9827"/>
                    <a:pt x="20014" y="14675"/>
                  </a:cubicBezTo>
                  <a:cubicBezTo>
                    <a:pt x="17796" y="15759"/>
                    <a:pt x="15114" y="17177"/>
                    <a:pt x="12663" y="18544"/>
                  </a:cubicBezTo>
                  <a:cubicBezTo>
                    <a:pt x="8614" y="14005"/>
                    <a:pt x="8589" y="9827"/>
                    <a:pt x="10007" y="4901"/>
                  </a:cubicBezTo>
                  <a:lnTo>
                    <a:pt x="10007" y="4901"/>
                  </a:lnTo>
                  <a:cubicBezTo>
                    <a:pt x="7841" y="9208"/>
                    <a:pt x="8924" y="14908"/>
                    <a:pt x="12457" y="18647"/>
                  </a:cubicBezTo>
                  <a:cubicBezTo>
                    <a:pt x="10884" y="19524"/>
                    <a:pt x="8769" y="20762"/>
                    <a:pt x="6912" y="21897"/>
                  </a:cubicBezTo>
                  <a:cubicBezTo>
                    <a:pt x="2192" y="20607"/>
                    <a:pt x="26" y="15217"/>
                    <a:pt x="464" y="10446"/>
                  </a:cubicBezTo>
                  <a:lnTo>
                    <a:pt x="464" y="10446"/>
                  </a:lnTo>
                  <a:cubicBezTo>
                    <a:pt x="0" y="10884"/>
                    <a:pt x="284" y="12096"/>
                    <a:pt x="258" y="13231"/>
                  </a:cubicBezTo>
                  <a:cubicBezTo>
                    <a:pt x="568" y="16739"/>
                    <a:pt x="2734" y="20891"/>
                    <a:pt x="6628" y="22052"/>
                  </a:cubicBezTo>
                  <a:cubicBezTo>
                    <a:pt x="6345" y="22464"/>
                    <a:pt x="4153" y="23135"/>
                    <a:pt x="4230" y="23805"/>
                  </a:cubicBezTo>
                  <a:cubicBezTo>
                    <a:pt x="4926" y="23367"/>
                    <a:pt x="6061" y="22671"/>
                    <a:pt x="7170" y="22000"/>
                  </a:cubicBezTo>
                  <a:lnTo>
                    <a:pt x="7170" y="22000"/>
                  </a:lnTo>
                  <a:cubicBezTo>
                    <a:pt x="5519" y="24527"/>
                    <a:pt x="6783" y="29840"/>
                    <a:pt x="9491" y="30459"/>
                  </a:cubicBezTo>
                  <a:cubicBezTo>
                    <a:pt x="5881" y="28138"/>
                    <a:pt x="5287" y="21819"/>
                    <a:pt x="10162" y="20220"/>
                  </a:cubicBezTo>
                  <a:cubicBezTo>
                    <a:pt x="14902" y="21989"/>
                    <a:pt x="18574" y="27881"/>
                    <a:pt x="24211" y="27881"/>
                  </a:cubicBezTo>
                  <a:cubicBezTo>
                    <a:pt x="24248" y="27881"/>
                    <a:pt x="24284" y="27881"/>
                    <a:pt x="24321" y="27880"/>
                  </a:cubicBezTo>
                  <a:cubicBezTo>
                    <a:pt x="18956" y="27236"/>
                    <a:pt x="15397" y="22438"/>
                    <a:pt x="10394" y="20091"/>
                  </a:cubicBezTo>
                  <a:cubicBezTo>
                    <a:pt x="13515" y="18286"/>
                    <a:pt x="16816" y="16507"/>
                    <a:pt x="20246" y="14804"/>
                  </a:cubicBezTo>
                  <a:lnTo>
                    <a:pt x="21871" y="14005"/>
                  </a:lnTo>
                  <a:cubicBezTo>
                    <a:pt x="24118" y="15173"/>
                    <a:pt x="27476" y="18015"/>
                    <a:pt x="30159" y="18015"/>
                  </a:cubicBezTo>
                  <a:cubicBezTo>
                    <a:pt x="30617" y="18015"/>
                    <a:pt x="31055" y="17932"/>
                    <a:pt x="31465" y="17745"/>
                  </a:cubicBezTo>
                  <a:lnTo>
                    <a:pt x="31465" y="17745"/>
                  </a:lnTo>
                  <a:cubicBezTo>
                    <a:pt x="31199" y="17778"/>
                    <a:pt x="30936" y="17794"/>
                    <a:pt x="30677" y="17794"/>
                  </a:cubicBezTo>
                  <a:cubicBezTo>
                    <a:pt x="27570" y="17794"/>
                    <a:pt x="24936" y="15495"/>
                    <a:pt x="22103" y="13876"/>
                  </a:cubicBezTo>
                  <a:cubicBezTo>
                    <a:pt x="25224" y="12380"/>
                    <a:pt x="31671" y="9053"/>
                    <a:pt x="32471" y="6061"/>
                  </a:cubicBezTo>
                  <a:lnTo>
                    <a:pt x="32471" y="6061"/>
                  </a:lnTo>
                  <a:cubicBezTo>
                    <a:pt x="31052" y="8176"/>
                    <a:pt x="28912" y="9904"/>
                    <a:pt x="26539" y="11297"/>
                  </a:cubicBezTo>
                  <a:cubicBezTo>
                    <a:pt x="25966" y="10495"/>
                    <a:pt x="28283" y="4708"/>
                    <a:pt x="28085" y="4708"/>
                  </a:cubicBezTo>
                  <a:cubicBezTo>
                    <a:pt x="28060" y="4708"/>
                    <a:pt x="27995" y="4799"/>
                    <a:pt x="27880" y="5004"/>
                  </a:cubicBezTo>
                  <a:cubicBezTo>
                    <a:pt x="24037" y="12432"/>
                    <a:pt x="30201" y="9904"/>
                    <a:pt x="20194" y="14572"/>
                  </a:cubicBezTo>
                  <a:cubicBezTo>
                    <a:pt x="17770" y="9208"/>
                    <a:pt x="19034" y="4256"/>
                    <a:pt x="210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13"/>
          <p:cNvSpPr txBox="1">
            <a:spLocks noGrp="1"/>
          </p:cNvSpPr>
          <p:nvPr>
            <p:ph type="title"/>
          </p:nvPr>
        </p:nvSpPr>
        <p:spPr>
          <a:xfrm>
            <a:off x="778500" y="452825"/>
            <a:ext cx="5528700" cy="4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81" name="Google Shape;381;p13"/>
          <p:cNvSpPr txBox="1">
            <a:spLocks noGrp="1"/>
          </p:cNvSpPr>
          <p:nvPr>
            <p:ph type="title" idx="9" hasCustomPrompt="1"/>
          </p:nvPr>
        </p:nvSpPr>
        <p:spPr>
          <a:xfrm>
            <a:off x="1340795" y="2118688"/>
            <a:ext cx="555600" cy="4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3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9pPr>
          </a:lstStyle>
          <a:p>
            <a:r>
              <a:t>xx%</a:t>
            </a:r>
          </a:p>
        </p:txBody>
      </p:sp>
      <p:sp>
        <p:nvSpPr>
          <p:cNvPr id="382" name="Google Shape;382;p13"/>
          <p:cNvSpPr txBox="1">
            <a:spLocks noGrp="1"/>
          </p:cNvSpPr>
          <p:nvPr>
            <p:ph type="title" idx="13" hasCustomPrompt="1"/>
          </p:nvPr>
        </p:nvSpPr>
        <p:spPr>
          <a:xfrm>
            <a:off x="1340788" y="3711250"/>
            <a:ext cx="555600" cy="4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3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9pPr>
          </a:lstStyle>
          <a:p>
            <a:r>
              <a:t>xx%</a:t>
            </a:r>
          </a:p>
        </p:txBody>
      </p:sp>
      <p:sp>
        <p:nvSpPr>
          <p:cNvPr id="383" name="Google Shape;383;p13"/>
          <p:cNvSpPr txBox="1">
            <a:spLocks noGrp="1"/>
          </p:cNvSpPr>
          <p:nvPr>
            <p:ph type="title" idx="14" hasCustomPrompt="1"/>
          </p:nvPr>
        </p:nvSpPr>
        <p:spPr>
          <a:xfrm>
            <a:off x="5188225" y="2118700"/>
            <a:ext cx="610800" cy="4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3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9pPr>
          </a:lstStyle>
          <a:p>
            <a:r>
              <a:t>xx%</a:t>
            </a:r>
          </a:p>
        </p:txBody>
      </p:sp>
      <p:sp>
        <p:nvSpPr>
          <p:cNvPr id="384" name="Google Shape;384;p13"/>
          <p:cNvSpPr txBox="1">
            <a:spLocks noGrp="1"/>
          </p:cNvSpPr>
          <p:nvPr>
            <p:ph type="title" idx="15" hasCustomPrompt="1"/>
          </p:nvPr>
        </p:nvSpPr>
        <p:spPr>
          <a:xfrm>
            <a:off x="5188225" y="3711250"/>
            <a:ext cx="610800" cy="4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3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Section header ">
  <p:cSld name="CUSTOM_24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4"/>
          <p:cNvSpPr txBox="1">
            <a:spLocks noGrp="1"/>
          </p:cNvSpPr>
          <p:nvPr>
            <p:ph type="subTitle" idx="1"/>
          </p:nvPr>
        </p:nvSpPr>
        <p:spPr>
          <a:xfrm>
            <a:off x="4965475" y="2534838"/>
            <a:ext cx="3013800" cy="7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3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3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3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3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3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3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3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3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300" b="1"/>
            </a:lvl9pPr>
          </a:lstStyle>
          <a:p>
            <a:endParaRPr/>
          </a:p>
        </p:txBody>
      </p:sp>
      <p:sp>
        <p:nvSpPr>
          <p:cNvPr id="387" name="Google Shape;387;p14"/>
          <p:cNvSpPr txBox="1">
            <a:spLocks noGrp="1"/>
          </p:cNvSpPr>
          <p:nvPr>
            <p:ph type="subTitle" idx="2"/>
          </p:nvPr>
        </p:nvSpPr>
        <p:spPr>
          <a:xfrm>
            <a:off x="4716025" y="3309688"/>
            <a:ext cx="3512700" cy="5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388" name="Google Shape;388;p14"/>
          <p:cNvSpPr txBox="1">
            <a:spLocks noGrp="1"/>
          </p:cNvSpPr>
          <p:nvPr>
            <p:ph type="title" hasCustomPrompt="1"/>
          </p:nvPr>
        </p:nvSpPr>
        <p:spPr>
          <a:xfrm>
            <a:off x="5803375" y="1391475"/>
            <a:ext cx="1338000" cy="121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400"/>
              <a:buNone/>
              <a:defRPr sz="1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9" name="Google Shape;389;p14"/>
          <p:cNvSpPr/>
          <p:nvPr/>
        </p:nvSpPr>
        <p:spPr>
          <a:xfrm flipH="1">
            <a:off x="8227093" y="3480547"/>
            <a:ext cx="1327430" cy="1798076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4"/>
          <p:cNvSpPr/>
          <p:nvPr/>
        </p:nvSpPr>
        <p:spPr>
          <a:xfrm rot="-5400000">
            <a:off x="8006258" y="4377911"/>
            <a:ext cx="874074" cy="1184148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4"/>
          <p:cNvSpPr/>
          <p:nvPr/>
        </p:nvSpPr>
        <p:spPr>
          <a:xfrm rot="10800000" flipH="1">
            <a:off x="-198300" y="-153778"/>
            <a:ext cx="1036964" cy="1404703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14"/>
          <p:cNvGrpSpPr/>
          <p:nvPr/>
        </p:nvGrpSpPr>
        <p:grpSpPr>
          <a:xfrm rot="5400000">
            <a:off x="764528" y="-193301"/>
            <a:ext cx="754382" cy="606116"/>
            <a:chOff x="4649450" y="3527425"/>
            <a:chExt cx="1224050" cy="983475"/>
          </a:xfrm>
        </p:grpSpPr>
        <p:sp>
          <p:nvSpPr>
            <p:cNvPr id="393" name="Google Shape;393;p14"/>
            <p:cNvSpPr/>
            <p:nvPr/>
          </p:nvSpPr>
          <p:spPr>
            <a:xfrm>
              <a:off x="4649450" y="4150450"/>
              <a:ext cx="456475" cy="168275"/>
            </a:xfrm>
            <a:custGeom>
              <a:avLst/>
              <a:gdLst/>
              <a:ahLst/>
              <a:cxnLst/>
              <a:rect l="l" t="t" r="r" b="b"/>
              <a:pathLst>
                <a:path w="18259" h="6731" extrusionOk="0">
                  <a:moveTo>
                    <a:pt x="14506" y="1"/>
                  </a:moveTo>
                  <a:lnTo>
                    <a:pt x="14454" y="52"/>
                  </a:lnTo>
                  <a:cubicBezTo>
                    <a:pt x="10483" y="3121"/>
                    <a:pt x="5815" y="5107"/>
                    <a:pt x="888" y="5855"/>
                  </a:cubicBezTo>
                  <a:cubicBezTo>
                    <a:pt x="21" y="6472"/>
                    <a:pt x="0" y="6730"/>
                    <a:pt x="534" y="6730"/>
                  </a:cubicBezTo>
                  <a:cubicBezTo>
                    <a:pt x="3080" y="6730"/>
                    <a:pt x="18259" y="854"/>
                    <a:pt x="145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4756075" y="3527425"/>
              <a:ext cx="1117425" cy="983475"/>
            </a:xfrm>
            <a:custGeom>
              <a:avLst/>
              <a:gdLst/>
              <a:ahLst/>
              <a:cxnLst/>
              <a:rect l="l" t="t" r="r" b="b"/>
              <a:pathLst>
                <a:path w="44697" h="39339" extrusionOk="0">
                  <a:moveTo>
                    <a:pt x="36379" y="5979"/>
                  </a:moveTo>
                  <a:cubicBezTo>
                    <a:pt x="37626" y="5979"/>
                    <a:pt x="37864" y="7555"/>
                    <a:pt x="35747" y="9035"/>
                  </a:cubicBezTo>
                  <a:cubicBezTo>
                    <a:pt x="35259" y="9350"/>
                    <a:pt x="34824" y="9486"/>
                    <a:pt x="34473" y="9486"/>
                  </a:cubicBezTo>
                  <a:cubicBezTo>
                    <a:pt x="33357" y="9486"/>
                    <a:pt x="33082" y="8112"/>
                    <a:pt x="34612" y="6739"/>
                  </a:cubicBezTo>
                  <a:cubicBezTo>
                    <a:pt x="35297" y="6203"/>
                    <a:pt x="35910" y="5979"/>
                    <a:pt x="36379" y="5979"/>
                  </a:cubicBezTo>
                  <a:close/>
                  <a:moveTo>
                    <a:pt x="21172" y="10001"/>
                  </a:moveTo>
                  <a:cubicBezTo>
                    <a:pt x="21224" y="10001"/>
                    <a:pt x="21276" y="10006"/>
                    <a:pt x="21330" y="10015"/>
                  </a:cubicBezTo>
                  <a:cubicBezTo>
                    <a:pt x="22725" y="10339"/>
                    <a:pt x="21930" y="14441"/>
                    <a:pt x="20363" y="14441"/>
                  </a:cubicBezTo>
                  <a:cubicBezTo>
                    <a:pt x="20308" y="14441"/>
                    <a:pt x="20252" y="14435"/>
                    <a:pt x="20195" y="14425"/>
                  </a:cubicBezTo>
                  <a:cubicBezTo>
                    <a:pt x="18771" y="14125"/>
                    <a:pt x="19573" y="10001"/>
                    <a:pt x="21172" y="10001"/>
                  </a:cubicBezTo>
                  <a:close/>
                  <a:moveTo>
                    <a:pt x="19764" y="21596"/>
                  </a:moveTo>
                  <a:cubicBezTo>
                    <a:pt x="20187" y="21596"/>
                    <a:pt x="20679" y="21690"/>
                    <a:pt x="21227" y="21904"/>
                  </a:cubicBezTo>
                  <a:cubicBezTo>
                    <a:pt x="23760" y="23171"/>
                    <a:pt x="23321" y="25199"/>
                    <a:pt x="21380" y="25199"/>
                  </a:cubicBezTo>
                  <a:cubicBezTo>
                    <a:pt x="20950" y="25199"/>
                    <a:pt x="20447" y="25099"/>
                    <a:pt x="19885" y="24870"/>
                  </a:cubicBezTo>
                  <a:cubicBezTo>
                    <a:pt x="17338" y="23618"/>
                    <a:pt x="17796" y="21596"/>
                    <a:pt x="19764" y="21596"/>
                  </a:cubicBezTo>
                  <a:close/>
                  <a:moveTo>
                    <a:pt x="24182" y="26162"/>
                  </a:moveTo>
                  <a:cubicBezTo>
                    <a:pt x="24978" y="26162"/>
                    <a:pt x="26067" y="26763"/>
                    <a:pt x="25869" y="27630"/>
                  </a:cubicBezTo>
                  <a:cubicBezTo>
                    <a:pt x="25759" y="27880"/>
                    <a:pt x="25466" y="27993"/>
                    <a:pt x="25120" y="27993"/>
                  </a:cubicBezTo>
                  <a:cubicBezTo>
                    <a:pt x="24325" y="27993"/>
                    <a:pt x="23247" y="27401"/>
                    <a:pt x="23445" y="26521"/>
                  </a:cubicBezTo>
                  <a:cubicBezTo>
                    <a:pt x="23553" y="26273"/>
                    <a:pt x="23840" y="26162"/>
                    <a:pt x="24182" y="26162"/>
                  </a:cubicBezTo>
                  <a:close/>
                  <a:moveTo>
                    <a:pt x="25606" y="0"/>
                  </a:moveTo>
                  <a:cubicBezTo>
                    <a:pt x="22588" y="0"/>
                    <a:pt x="17675" y="4496"/>
                    <a:pt x="17900" y="6456"/>
                  </a:cubicBezTo>
                  <a:cubicBezTo>
                    <a:pt x="16987" y="8479"/>
                    <a:pt x="18562" y="15892"/>
                    <a:pt x="17553" y="15892"/>
                  </a:cubicBezTo>
                  <a:cubicBezTo>
                    <a:pt x="17250" y="15892"/>
                    <a:pt x="16715" y="15226"/>
                    <a:pt x="15811" y="13548"/>
                  </a:cubicBezTo>
                  <a:cubicBezTo>
                    <a:pt x="13644" y="6765"/>
                    <a:pt x="18519" y="3541"/>
                    <a:pt x="16894" y="2097"/>
                  </a:cubicBezTo>
                  <a:lnTo>
                    <a:pt x="16894" y="2097"/>
                  </a:lnTo>
                  <a:cubicBezTo>
                    <a:pt x="4927" y="6524"/>
                    <a:pt x="13981" y="20631"/>
                    <a:pt x="11457" y="20631"/>
                  </a:cubicBezTo>
                  <a:cubicBezTo>
                    <a:pt x="11408" y="20631"/>
                    <a:pt x="11355" y="20625"/>
                    <a:pt x="11297" y="20615"/>
                  </a:cubicBezTo>
                  <a:cubicBezTo>
                    <a:pt x="3844" y="16823"/>
                    <a:pt x="7919" y="10273"/>
                    <a:pt x="6268" y="9241"/>
                  </a:cubicBezTo>
                  <a:lnTo>
                    <a:pt x="6268" y="9241"/>
                  </a:lnTo>
                  <a:cubicBezTo>
                    <a:pt x="1780" y="9447"/>
                    <a:pt x="1" y="18345"/>
                    <a:pt x="1368" y="21131"/>
                  </a:cubicBezTo>
                  <a:cubicBezTo>
                    <a:pt x="2425" y="24225"/>
                    <a:pt x="5314" y="26727"/>
                    <a:pt x="8563" y="26933"/>
                  </a:cubicBezTo>
                  <a:cubicBezTo>
                    <a:pt x="6681" y="33304"/>
                    <a:pt x="11968" y="36295"/>
                    <a:pt x="13180" y="37095"/>
                  </a:cubicBezTo>
                  <a:cubicBezTo>
                    <a:pt x="16091" y="38759"/>
                    <a:pt x="18570" y="39338"/>
                    <a:pt x="20584" y="39338"/>
                  </a:cubicBezTo>
                  <a:cubicBezTo>
                    <a:pt x="22940" y="39338"/>
                    <a:pt x="24659" y="38544"/>
                    <a:pt x="25688" y="37766"/>
                  </a:cubicBezTo>
                  <a:cubicBezTo>
                    <a:pt x="27932" y="35831"/>
                    <a:pt x="26101" y="36167"/>
                    <a:pt x="21975" y="35702"/>
                  </a:cubicBezTo>
                  <a:cubicBezTo>
                    <a:pt x="17100" y="35522"/>
                    <a:pt x="14469" y="31086"/>
                    <a:pt x="15991" y="29616"/>
                  </a:cubicBezTo>
                  <a:cubicBezTo>
                    <a:pt x="16201" y="29582"/>
                    <a:pt x="16415" y="29566"/>
                    <a:pt x="16633" y="29566"/>
                  </a:cubicBezTo>
                  <a:cubicBezTo>
                    <a:pt x="19978" y="29566"/>
                    <a:pt x="24301" y="33264"/>
                    <a:pt x="28670" y="33264"/>
                  </a:cubicBezTo>
                  <a:cubicBezTo>
                    <a:pt x="29941" y="33264"/>
                    <a:pt x="31216" y="32951"/>
                    <a:pt x="32471" y="32143"/>
                  </a:cubicBezTo>
                  <a:cubicBezTo>
                    <a:pt x="34277" y="31215"/>
                    <a:pt x="38068" y="28558"/>
                    <a:pt x="36933" y="27759"/>
                  </a:cubicBezTo>
                  <a:lnTo>
                    <a:pt x="36933" y="27759"/>
                  </a:lnTo>
                  <a:cubicBezTo>
                    <a:pt x="35945" y="27884"/>
                    <a:pt x="34966" y="27947"/>
                    <a:pt x="34021" y="27947"/>
                  </a:cubicBezTo>
                  <a:cubicBezTo>
                    <a:pt x="29910" y="27947"/>
                    <a:pt x="26443" y="26752"/>
                    <a:pt x="25688" y="24277"/>
                  </a:cubicBezTo>
                  <a:cubicBezTo>
                    <a:pt x="25424" y="23442"/>
                    <a:pt x="25932" y="23157"/>
                    <a:pt x="26853" y="23157"/>
                  </a:cubicBezTo>
                  <a:cubicBezTo>
                    <a:pt x="28828" y="23157"/>
                    <a:pt x="32703" y="24465"/>
                    <a:pt x="34948" y="24465"/>
                  </a:cubicBezTo>
                  <a:cubicBezTo>
                    <a:pt x="35537" y="24465"/>
                    <a:pt x="36013" y="24375"/>
                    <a:pt x="36314" y="24148"/>
                  </a:cubicBezTo>
                  <a:cubicBezTo>
                    <a:pt x="38816" y="23606"/>
                    <a:pt x="43303" y="19274"/>
                    <a:pt x="41137" y="18500"/>
                  </a:cubicBezTo>
                  <a:lnTo>
                    <a:pt x="41137" y="18500"/>
                  </a:lnTo>
                  <a:cubicBezTo>
                    <a:pt x="39565" y="18986"/>
                    <a:pt x="37927" y="19194"/>
                    <a:pt x="36455" y="19194"/>
                  </a:cubicBezTo>
                  <a:cubicBezTo>
                    <a:pt x="32299" y="19194"/>
                    <a:pt x="29474" y="17531"/>
                    <a:pt x="33245" y="15740"/>
                  </a:cubicBezTo>
                  <a:cubicBezTo>
                    <a:pt x="36340" y="14554"/>
                    <a:pt x="40131" y="15818"/>
                    <a:pt x="42375" y="13006"/>
                  </a:cubicBezTo>
                  <a:cubicBezTo>
                    <a:pt x="43355" y="10453"/>
                    <a:pt x="44696" y="5966"/>
                    <a:pt x="43742" y="4109"/>
                  </a:cubicBezTo>
                  <a:cubicBezTo>
                    <a:pt x="41314" y="2858"/>
                    <a:pt x="38595" y="2047"/>
                    <a:pt x="36153" y="2047"/>
                  </a:cubicBezTo>
                  <a:cubicBezTo>
                    <a:pt x="32654" y="2047"/>
                    <a:pt x="29725" y="3712"/>
                    <a:pt x="29041" y="8132"/>
                  </a:cubicBezTo>
                  <a:cubicBezTo>
                    <a:pt x="28743" y="9270"/>
                    <a:pt x="28120" y="10152"/>
                    <a:pt x="27203" y="10152"/>
                  </a:cubicBezTo>
                  <a:cubicBezTo>
                    <a:pt x="26852" y="10152"/>
                    <a:pt x="26459" y="10023"/>
                    <a:pt x="26024" y="9731"/>
                  </a:cubicBezTo>
                  <a:cubicBezTo>
                    <a:pt x="23651" y="7100"/>
                    <a:pt x="26901" y="3851"/>
                    <a:pt x="27468" y="1065"/>
                  </a:cubicBezTo>
                  <a:cubicBezTo>
                    <a:pt x="27065" y="312"/>
                    <a:pt x="26401" y="0"/>
                    <a:pt x="256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4841875" y="3612075"/>
              <a:ext cx="811775" cy="761500"/>
            </a:xfrm>
            <a:custGeom>
              <a:avLst/>
              <a:gdLst/>
              <a:ahLst/>
              <a:cxnLst/>
              <a:rect l="l" t="t" r="r" b="b"/>
              <a:pathLst>
                <a:path w="32471" h="30460" extrusionOk="0">
                  <a:moveTo>
                    <a:pt x="21097" y="0"/>
                  </a:moveTo>
                  <a:lnTo>
                    <a:pt x="21097" y="0"/>
                  </a:lnTo>
                  <a:cubicBezTo>
                    <a:pt x="18312" y="4075"/>
                    <a:pt x="17873" y="9827"/>
                    <a:pt x="20014" y="14675"/>
                  </a:cubicBezTo>
                  <a:cubicBezTo>
                    <a:pt x="17796" y="15759"/>
                    <a:pt x="15114" y="17177"/>
                    <a:pt x="12663" y="18544"/>
                  </a:cubicBezTo>
                  <a:cubicBezTo>
                    <a:pt x="8614" y="14005"/>
                    <a:pt x="8589" y="9827"/>
                    <a:pt x="10007" y="4901"/>
                  </a:cubicBezTo>
                  <a:lnTo>
                    <a:pt x="10007" y="4901"/>
                  </a:lnTo>
                  <a:cubicBezTo>
                    <a:pt x="7841" y="9208"/>
                    <a:pt x="8924" y="14908"/>
                    <a:pt x="12457" y="18647"/>
                  </a:cubicBezTo>
                  <a:cubicBezTo>
                    <a:pt x="10884" y="19524"/>
                    <a:pt x="8769" y="20762"/>
                    <a:pt x="6912" y="21897"/>
                  </a:cubicBezTo>
                  <a:cubicBezTo>
                    <a:pt x="2192" y="20607"/>
                    <a:pt x="26" y="15217"/>
                    <a:pt x="464" y="10446"/>
                  </a:cubicBezTo>
                  <a:lnTo>
                    <a:pt x="464" y="10446"/>
                  </a:lnTo>
                  <a:cubicBezTo>
                    <a:pt x="0" y="10884"/>
                    <a:pt x="284" y="12096"/>
                    <a:pt x="258" y="13231"/>
                  </a:cubicBezTo>
                  <a:cubicBezTo>
                    <a:pt x="568" y="16739"/>
                    <a:pt x="2734" y="20891"/>
                    <a:pt x="6628" y="22052"/>
                  </a:cubicBezTo>
                  <a:cubicBezTo>
                    <a:pt x="6345" y="22464"/>
                    <a:pt x="4153" y="23135"/>
                    <a:pt x="4230" y="23805"/>
                  </a:cubicBezTo>
                  <a:cubicBezTo>
                    <a:pt x="4926" y="23367"/>
                    <a:pt x="6061" y="22671"/>
                    <a:pt x="7170" y="22000"/>
                  </a:cubicBezTo>
                  <a:lnTo>
                    <a:pt x="7170" y="22000"/>
                  </a:lnTo>
                  <a:cubicBezTo>
                    <a:pt x="5519" y="24527"/>
                    <a:pt x="6783" y="29840"/>
                    <a:pt x="9491" y="30459"/>
                  </a:cubicBezTo>
                  <a:cubicBezTo>
                    <a:pt x="5881" y="28138"/>
                    <a:pt x="5287" y="21819"/>
                    <a:pt x="10162" y="20220"/>
                  </a:cubicBezTo>
                  <a:cubicBezTo>
                    <a:pt x="14902" y="21989"/>
                    <a:pt x="18574" y="27881"/>
                    <a:pt x="24211" y="27881"/>
                  </a:cubicBezTo>
                  <a:cubicBezTo>
                    <a:pt x="24248" y="27881"/>
                    <a:pt x="24284" y="27881"/>
                    <a:pt x="24321" y="27880"/>
                  </a:cubicBezTo>
                  <a:cubicBezTo>
                    <a:pt x="18956" y="27236"/>
                    <a:pt x="15397" y="22438"/>
                    <a:pt x="10394" y="20091"/>
                  </a:cubicBezTo>
                  <a:cubicBezTo>
                    <a:pt x="13515" y="18286"/>
                    <a:pt x="16816" y="16507"/>
                    <a:pt x="20246" y="14804"/>
                  </a:cubicBezTo>
                  <a:lnTo>
                    <a:pt x="21871" y="14005"/>
                  </a:lnTo>
                  <a:cubicBezTo>
                    <a:pt x="24118" y="15173"/>
                    <a:pt x="27476" y="18015"/>
                    <a:pt x="30159" y="18015"/>
                  </a:cubicBezTo>
                  <a:cubicBezTo>
                    <a:pt x="30617" y="18015"/>
                    <a:pt x="31055" y="17932"/>
                    <a:pt x="31465" y="17745"/>
                  </a:cubicBezTo>
                  <a:lnTo>
                    <a:pt x="31465" y="17745"/>
                  </a:lnTo>
                  <a:cubicBezTo>
                    <a:pt x="31199" y="17778"/>
                    <a:pt x="30936" y="17794"/>
                    <a:pt x="30677" y="17794"/>
                  </a:cubicBezTo>
                  <a:cubicBezTo>
                    <a:pt x="27570" y="17794"/>
                    <a:pt x="24936" y="15495"/>
                    <a:pt x="22103" y="13876"/>
                  </a:cubicBezTo>
                  <a:cubicBezTo>
                    <a:pt x="25224" y="12380"/>
                    <a:pt x="31671" y="9053"/>
                    <a:pt x="32471" y="6061"/>
                  </a:cubicBezTo>
                  <a:lnTo>
                    <a:pt x="32471" y="6061"/>
                  </a:lnTo>
                  <a:cubicBezTo>
                    <a:pt x="31052" y="8176"/>
                    <a:pt x="28912" y="9904"/>
                    <a:pt x="26539" y="11297"/>
                  </a:cubicBezTo>
                  <a:cubicBezTo>
                    <a:pt x="25966" y="10495"/>
                    <a:pt x="28283" y="4708"/>
                    <a:pt x="28085" y="4708"/>
                  </a:cubicBezTo>
                  <a:cubicBezTo>
                    <a:pt x="28060" y="4708"/>
                    <a:pt x="27995" y="4799"/>
                    <a:pt x="27880" y="5004"/>
                  </a:cubicBezTo>
                  <a:cubicBezTo>
                    <a:pt x="24037" y="12432"/>
                    <a:pt x="30201" y="9904"/>
                    <a:pt x="20194" y="14572"/>
                  </a:cubicBezTo>
                  <a:cubicBezTo>
                    <a:pt x="17770" y="9208"/>
                    <a:pt x="19034" y="4256"/>
                    <a:pt x="210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14"/>
          <p:cNvSpPr/>
          <p:nvPr/>
        </p:nvSpPr>
        <p:spPr>
          <a:xfrm rot="5400000">
            <a:off x="249861" y="-321600"/>
            <a:ext cx="767166" cy="1039226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4"/>
          <p:cNvSpPr/>
          <p:nvPr/>
        </p:nvSpPr>
        <p:spPr>
          <a:xfrm rot="5400000">
            <a:off x="1459731" y="-557813"/>
            <a:ext cx="1115918" cy="1511657"/>
          </a:xfrm>
          <a:custGeom>
            <a:avLst/>
            <a:gdLst/>
            <a:ahLst/>
            <a:cxnLst/>
            <a:rect l="l" t="t" r="r" b="b"/>
            <a:pathLst>
              <a:path w="29738" h="40284" extrusionOk="0">
                <a:moveTo>
                  <a:pt x="20659" y="0"/>
                </a:moveTo>
                <a:cubicBezTo>
                  <a:pt x="17022" y="4411"/>
                  <a:pt x="13953" y="10291"/>
                  <a:pt x="14882" y="16326"/>
                </a:cubicBezTo>
                <a:lnTo>
                  <a:pt x="14701" y="16584"/>
                </a:lnTo>
                <a:cubicBezTo>
                  <a:pt x="14340" y="17177"/>
                  <a:pt x="13979" y="17770"/>
                  <a:pt x="13669" y="18389"/>
                </a:cubicBezTo>
                <a:cubicBezTo>
                  <a:pt x="13205" y="13308"/>
                  <a:pt x="12406" y="8228"/>
                  <a:pt x="11271" y="3250"/>
                </a:cubicBezTo>
                <a:lnTo>
                  <a:pt x="11271" y="3250"/>
                </a:lnTo>
                <a:cubicBezTo>
                  <a:pt x="9698" y="8486"/>
                  <a:pt x="10497" y="14185"/>
                  <a:pt x="13463" y="18776"/>
                </a:cubicBezTo>
                <a:cubicBezTo>
                  <a:pt x="12844" y="19988"/>
                  <a:pt x="12303" y="21200"/>
                  <a:pt x="11813" y="22490"/>
                </a:cubicBezTo>
                <a:cubicBezTo>
                  <a:pt x="10342" y="17693"/>
                  <a:pt x="8150" y="12354"/>
                  <a:pt x="4540" y="8743"/>
                </a:cubicBezTo>
                <a:lnTo>
                  <a:pt x="4540" y="8743"/>
                </a:lnTo>
                <a:cubicBezTo>
                  <a:pt x="6551" y="13412"/>
                  <a:pt x="7634" y="19086"/>
                  <a:pt x="11658" y="22928"/>
                </a:cubicBezTo>
                <a:cubicBezTo>
                  <a:pt x="11451" y="23444"/>
                  <a:pt x="11271" y="23960"/>
                  <a:pt x="11116" y="24502"/>
                </a:cubicBezTo>
                <a:cubicBezTo>
                  <a:pt x="7067" y="22206"/>
                  <a:pt x="4978" y="18183"/>
                  <a:pt x="2579" y="14495"/>
                </a:cubicBezTo>
                <a:lnTo>
                  <a:pt x="2579" y="14495"/>
                </a:lnTo>
                <a:cubicBezTo>
                  <a:pt x="3559" y="18802"/>
                  <a:pt x="5571" y="24579"/>
                  <a:pt x="10884" y="25250"/>
                </a:cubicBezTo>
                <a:cubicBezTo>
                  <a:pt x="10729" y="25765"/>
                  <a:pt x="10652" y="25997"/>
                  <a:pt x="10420" y="26926"/>
                </a:cubicBezTo>
                <a:cubicBezTo>
                  <a:pt x="6758" y="25688"/>
                  <a:pt x="2786" y="24553"/>
                  <a:pt x="0" y="21226"/>
                </a:cubicBezTo>
                <a:lnTo>
                  <a:pt x="0" y="21226"/>
                </a:lnTo>
                <a:cubicBezTo>
                  <a:pt x="136" y="25466"/>
                  <a:pt x="4517" y="27533"/>
                  <a:pt x="8624" y="27533"/>
                </a:cubicBezTo>
                <a:cubicBezTo>
                  <a:pt x="9188" y="27533"/>
                  <a:pt x="9748" y="27494"/>
                  <a:pt x="10291" y="27416"/>
                </a:cubicBezTo>
                <a:lnTo>
                  <a:pt x="10291" y="27416"/>
                </a:lnTo>
                <a:cubicBezTo>
                  <a:pt x="10162" y="27932"/>
                  <a:pt x="10033" y="28422"/>
                  <a:pt x="9930" y="28938"/>
                </a:cubicBezTo>
                <a:cubicBezTo>
                  <a:pt x="7962" y="29088"/>
                  <a:pt x="5995" y="29292"/>
                  <a:pt x="3944" y="29292"/>
                </a:cubicBezTo>
                <a:cubicBezTo>
                  <a:pt x="2822" y="29292"/>
                  <a:pt x="1676" y="29231"/>
                  <a:pt x="490" y="29067"/>
                </a:cubicBezTo>
                <a:lnTo>
                  <a:pt x="490" y="29067"/>
                </a:lnTo>
                <a:cubicBezTo>
                  <a:pt x="1849" y="30026"/>
                  <a:pt x="3422" y="30331"/>
                  <a:pt x="5062" y="30331"/>
                </a:cubicBezTo>
                <a:cubicBezTo>
                  <a:pt x="6596" y="30331"/>
                  <a:pt x="8190" y="30064"/>
                  <a:pt x="9723" y="29814"/>
                </a:cubicBezTo>
                <a:lnTo>
                  <a:pt x="9723" y="29814"/>
                </a:lnTo>
                <a:cubicBezTo>
                  <a:pt x="9620" y="30253"/>
                  <a:pt x="9543" y="30666"/>
                  <a:pt x="9466" y="31104"/>
                </a:cubicBezTo>
                <a:cubicBezTo>
                  <a:pt x="6912" y="31517"/>
                  <a:pt x="4617" y="33245"/>
                  <a:pt x="1960" y="34122"/>
                </a:cubicBezTo>
                <a:cubicBezTo>
                  <a:pt x="2357" y="34238"/>
                  <a:pt x="2774" y="34290"/>
                  <a:pt x="3202" y="34290"/>
                </a:cubicBezTo>
                <a:cubicBezTo>
                  <a:pt x="5248" y="34290"/>
                  <a:pt x="7562" y="33085"/>
                  <a:pt x="9311" y="31826"/>
                </a:cubicBezTo>
                <a:lnTo>
                  <a:pt x="9311" y="31826"/>
                </a:lnTo>
                <a:cubicBezTo>
                  <a:pt x="8167" y="38164"/>
                  <a:pt x="7894" y="40283"/>
                  <a:pt x="8013" y="40283"/>
                </a:cubicBezTo>
                <a:cubicBezTo>
                  <a:pt x="8206" y="40283"/>
                  <a:pt x="9423" y="34747"/>
                  <a:pt x="9646" y="32548"/>
                </a:cubicBezTo>
                <a:cubicBezTo>
                  <a:pt x="10136" y="34431"/>
                  <a:pt x="11967" y="36881"/>
                  <a:pt x="14159" y="36984"/>
                </a:cubicBezTo>
                <a:cubicBezTo>
                  <a:pt x="12483" y="35592"/>
                  <a:pt x="12122" y="32780"/>
                  <a:pt x="9852" y="31491"/>
                </a:cubicBezTo>
                <a:cubicBezTo>
                  <a:pt x="9956" y="30949"/>
                  <a:pt x="10059" y="30382"/>
                  <a:pt x="10188" y="29814"/>
                </a:cubicBezTo>
                <a:cubicBezTo>
                  <a:pt x="11451" y="32445"/>
                  <a:pt x="15681" y="33941"/>
                  <a:pt x="18415" y="34508"/>
                </a:cubicBezTo>
                <a:cubicBezTo>
                  <a:pt x="15733" y="33116"/>
                  <a:pt x="13747" y="29557"/>
                  <a:pt x="10368" y="29067"/>
                </a:cubicBezTo>
                <a:cubicBezTo>
                  <a:pt x="10471" y="28499"/>
                  <a:pt x="10626" y="27958"/>
                  <a:pt x="10755" y="27416"/>
                </a:cubicBezTo>
                <a:cubicBezTo>
                  <a:pt x="13341" y="28949"/>
                  <a:pt x="16615" y="30151"/>
                  <a:pt x="19857" y="30151"/>
                </a:cubicBezTo>
                <a:cubicBezTo>
                  <a:pt x="21141" y="30151"/>
                  <a:pt x="22421" y="29963"/>
                  <a:pt x="23650" y="29531"/>
                </a:cubicBezTo>
                <a:lnTo>
                  <a:pt x="23650" y="29531"/>
                </a:lnTo>
                <a:cubicBezTo>
                  <a:pt x="23516" y="29538"/>
                  <a:pt x="23382" y="29542"/>
                  <a:pt x="23248" y="29542"/>
                </a:cubicBezTo>
                <a:cubicBezTo>
                  <a:pt x="19522" y="29542"/>
                  <a:pt x="15846" y="26761"/>
                  <a:pt x="11908" y="26761"/>
                </a:cubicBezTo>
                <a:cubicBezTo>
                  <a:pt x="11577" y="26761"/>
                  <a:pt x="11245" y="26780"/>
                  <a:pt x="10910" y="26823"/>
                </a:cubicBezTo>
                <a:cubicBezTo>
                  <a:pt x="11013" y="26359"/>
                  <a:pt x="11142" y="25894"/>
                  <a:pt x="11400" y="25017"/>
                </a:cubicBezTo>
                <a:cubicBezTo>
                  <a:pt x="14088" y="25693"/>
                  <a:pt x="17223" y="26342"/>
                  <a:pt x="19887" y="26342"/>
                </a:cubicBezTo>
                <a:cubicBezTo>
                  <a:pt x="21696" y="26342"/>
                  <a:pt x="23288" y="26042"/>
                  <a:pt x="24373" y="25250"/>
                </a:cubicBezTo>
                <a:lnTo>
                  <a:pt x="24373" y="25250"/>
                </a:lnTo>
                <a:cubicBezTo>
                  <a:pt x="23649" y="25368"/>
                  <a:pt x="22922" y="25416"/>
                  <a:pt x="22193" y="25416"/>
                </a:cubicBezTo>
                <a:cubicBezTo>
                  <a:pt x="19226" y="25416"/>
                  <a:pt x="16227" y="24628"/>
                  <a:pt x="13264" y="24628"/>
                </a:cubicBezTo>
                <a:cubicBezTo>
                  <a:pt x="12675" y="24628"/>
                  <a:pt x="12088" y="24659"/>
                  <a:pt x="11503" y="24734"/>
                </a:cubicBezTo>
                <a:cubicBezTo>
                  <a:pt x="11684" y="24141"/>
                  <a:pt x="11890" y="23547"/>
                  <a:pt x="12096" y="22954"/>
                </a:cubicBezTo>
                <a:cubicBezTo>
                  <a:pt x="13934" y="23651"/>
                  <a:pt x="15855" y="23994"/>
                  <a:pt x="17767" y="23994"/>
                </a:cubicBezTo>
                <a:cubicBezTo>
                  <a:pt x="20523" y="23994"/>
                  <a:pt x="23262" y="23282"/>
                  <a:pt x="25714" y="21897"/>
                </a:cubicBezTo>
                <a:lnTo>
                  <a:pt x="25714" y="21897"/>
                </a:lnTo>
                <a:cubicBezTo>
                  <a:pt x="24100" y="22475"/>
                  <a:pt x="22386" y="22662"/>
                  <a:pt x="20631" y="22662"/>
                </a:cubicBezTo>
                <a:cubicBezTo>
                  <a:pt x="17926" y="22662"/>
                  <a:pt x="15122" y="22218"/>
                  <a:pt x="12431" y="22077"/>
                </a:cubicBezTo>
                <a:cubicBezTo>
                  <a:pt x="12793" y="21175"/>
                  <a:pt x="12844" y="21020"/>
                  <a:pt x="13566" y="19524"/>
                </a:cubicBezTo>
                <a:cubicBezTo>
                  <a:pt x="14461" y="19680"/>
                  <a:pt x="15415" y="19765"/>
                  <a:pt x="16388" y="19765"/>
                </a:cubicBezTo>
                <a:cubicBezTo>
                  <a:pt x="20240" y="19765"/>
                  <a:pt x="24403" y="18438"/>
                  <a:pt x="26462" y="14959"/>
                </a:cubicBezTo>
                <a:lnTo>
                  <a:pt x="26462" y="14959"/>
                </a:lnTo>
                <a:cubicBezTo>
                  <a:pt x="22722" y="17744"/>
                  <a:pt x="17925" y="17744"/>
                  <a:pt x="13747" y="19137"/>
                </a:cubicBezTo>
                <a:cubicBezTo>
                  <a:pt x="14211" y="18234"/>
                  <a:pt x="14701" y="17332"/>
                  <a:pt x="15268" y="16481"/>
                </a:cubicBezTo>
                <a:cubicBezTo>
                  <a:pt x="21071" y="15526"/>
                  <a:pt x="27983" y="10936"/>
                  <a:pt x="29221" y="7841"/>
                </a:cubicBezTo>
                <a:lnTo>
                  <a:pt x="29221" y="7841"/>
                </a:lnTo>
                <a:cubicBezTo>
                  <a:pt x="25121" y="10858"/>
                  <a:pt x="20194" y="13360"/>
                  <a:pt x="15630" y="16016"/>
                </a:cubicBezTo>
                <a:cubicBezTo>
                  <a:pt x="18931" y="11271"/>
                  <a:pt x="28731" y="5829"/>
                  <a:pt x="29737" y="1032"/>
                </a:cubicBezTo>
                <a:lnTo>
                  <a:pt x="29737" y="1032"/>
                </a:lnTo>
                <a:cubicBezTo>
                  <a:pt x="27803" y="3173"/>
                  <a:pt x="25249" y="4668"/>
                  <a:pt x="22954" y="6396"/>
                </a:cubicBezTo>
                <a:cubicBezTo>
                  <a:pt x="19369" y="8821"/>
                  <a:pt x="18080" y="12483"/>
                  <a:pt x="15243" y="15759"/>
                </a:cubicBezTo>
                <a:cubicBezTo>
                  <a:pt x="16223" y="10368"/>
                  <a:pt x="19627" y="5649"/>
                  <a:pt x="206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14"/>
          <p:cNvGrpSpPr/>
          <p:nvPr/>
        </p:nvGrpSpPr>
        <p:grpSpPr>
          <a:xfrm flipH="1">
            <a:off x="7246780" y="4704871"/>
            <a:ext cx="874094" cy="702299"/>
            <a:chOff x="4649450" y="3527425"/>
            <a:chExt cx="1224050" cy="983475"/>
          </a:xfrm>
        </p:grpSpPr>
        <p:sp>
          <p:nvSpPr>
            <p:cNvPr id="399" name="Google Shape;399;p14"/>
            <p:cNvSpPr/>
            <p:nvPr/>
          </p:nvSpPr>
          <p:spPr>
            <a:xfrm>
              <a:off x="4649450" y="4150450"/>
              <a:ext cx="456475" cy="168275"/>
            </a:xfrm>
            <a:custGeom>
              <a:avLst/>
              <a:gdLst/>
              <a:ahLst/>
              <a:cxnLst/>
              <a:rect l="l" t="t" r="r" b="b"/>
              <a:pathLst>
                <a:path w="18259" h="6731" extrusionOk="0">
                  <a:moveTo>
                    <a:pt x="14506" y="1"/>
                  </a:moveTo>
                  <a:lnTo>
                    <a:pt x="14454" y="52"/>
                  </a:lnTo>
                  <a:cubicBezTo>
                    <a:pt x="10483" y="3121"/>
                    <a:pt x="5815" y="5107"/>
                    <a:pt x="888" y="5855"/>
                  </a:cubicBezTo>
                  <a:cubicBezTo>
                    <a:pt x="21" y="6472"/>
                    <a:pt x="0" y="6730"/>
                    <a:pt x="534" y="6730"/>
                  </a:cubicBezTo>
                  <a:cubicBezTo>
                    <a:pt x="3080" y="6730"/>
                    <a:pt x="18259" y="854"/>
                    <a:pt x="145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4"/>
            <p:cNvSpPr/>
            <p:nvPr/>
          </p:nvSpPr>
          <p:spPr>
            <a:xfrm>
              <a:off x="4756075" y="3527425"/>
              <a:ext cx="1117425" cy="983475"/>
            </a:xfrm>
            <a:custGeom>
              <a:avLst/>
              <a:gdLst/>
              <a:ahLst/>
              <a:cxnLst/>
              <a:rect l="l" t="t" r="r" b="b"/>
              <a:pathLst>
                <a:path w="44697" h="39339" extrusionOk="0">
                  <a:moveTo>
                    <a:pt x="36379" y="5979"/>
                  </a:moveTo>
                  <a:cubicBezTo>
                    <a:pt x="37626" y="5979"/>
                    <a:pt x="37864" y="7555"/>
                    <a:pt x="35747" y="9035"/>
                  </a:cubicBezTo>
                  <a:cubicBezTo>
                    <a:pt x="35259" y="9350"/>
                    <a:pt x="34824" y="9486"/>
                    <a:pt x="34473" y="9486"/>
                  </a:cubicBezTo>
                  <a:cubicBezTo>
                    <a:pt x="33357" y="9486"/>
                    <a:pt x="33082" y="8112"/>
                    <a:pt x="34612" y="6739"/>
                  </a:cubicBezTo>
                  <a:cubicBezTo>
                    <a:pt x="35297" y="6203"/>
                    <a:pt x="35910" y="5979"/>
                    <a:pt x="36379" y="5979"/>
                  </a:cubicBezTo>
                  <a:close/>
                  <a:moveTo>
                    <a:pt x="21172" y="10001"/>
                  </a:moveTo>
                  <a:cubicBezTo>
                    <a:pt x="21224" y="10001"/>
                    <a:pt x="21276" y="10006"/>
                    <a:pt x="21330" y="10015"/>
                  </a:cubicBezTo>
                  <a:cubicBezTo>
                    <a:pt x="22725" y="10339"/>
                    <a:pt x="21930" y="14441"/>
                    <a:pt x="20363" y="14441"/>
                  </a:cubicBezTo>
                  <a:cubicBezTo>
                    <a:pt x="20308" y="14441"/>
                    <a:pt x="20252" y="14435"/>
                    <a:pt x="20195" y="14425"/>
                  </a:cubicBezTo>
                  <a:cubicBezTo>
                    <a:pt x="18771" y="14125"/>
                    <a:pt x="19573" y="10001"/>
                    <a:pt x="21172" y="10001"/>
                  </a:cubicBezTo>
                  <a:close/>
                  <a:moveTo>
                    <a:pt x="19764" y="21596"/>
                  </a:moveTo>
                  <a:cubicBezTo>
                    <a:pt x="20187" y="21596"/>
                    <a:pt x="20679" y="21690"/>
                    <a:pt x="21227" y="21904"/>
                  </a:cubicBezTo>
                  <a:cubicBezTo>
                    <a:pt x="23760" y="23171"/>
                    <a:pt x="23321" y="25199"/>
                    <a:pt x="21380" y="25199"/>
                  </a:cubicBezTo>
                  <a:cubicBezTo>
                    <a:pt x="20950" y="25199"/>
                    <a:pt x="20447" y="25099"/>
                    <a:pt x="19885" y="24870"/>
                  </a:cubicBezTo>
                  <a:cubicBezTo>
                    <a:pt x="17338" y="23618"/>
                    <a:pt x="17796" y="21596"/>
                    <a:pt x="19764" y="21596"/>
                  </a:cubicBezTo>
                  <a:close/>
                  <a:moveTo>
                    <a:pt x="24182" y="26162"/>
                  </a:moveTo>
                  <a:cubicBezTo>
                    <a:pt x="24978" y="26162"/>
                    <a:pt x="26067" y="26763"/>
                    <a:pt x="25869" y="27630"/>
                  </a:cubicBezTo>
                  <a:cubicBezTo>
                    <a:pt x="25759" y="27880"/>
                    <a:pt x="25466" y="27993"/>
                    <a:pt x="25120" y="27993"/>
                  </a:cubicBezTo>
                  <a:cubicBezTo>
                    <a:pt x="24325" y="27993"/>
                    <a:pt x="23247" y="27401"/>
                    <a:pt x="23445" y="26521"/>
                  </a:cubicBezTo>
                  <a:cubicBezTo>
                    <a:pt x="23553" y="26273"/>
                    <a:pt x="23840" y="26162"/>
                    <a:pt x="24182" y="26162"/>
                  </a:cubicBezTo>
                  <a:close/>
                  <a:moveTo>
                    <a:pt x="25606" y="0"/>
                  </a:moveTo>
                  <a:cubicBezTo>
                    <a:pt x="22588" y="0"/>
                    <a:pt x="17675" y="4496"/>
                    <a:pt x="17900" y="6456"/>
                  </a:cubicBezTo>
                  <a:cubicBezTo>
                    <a:pt x="16987" y="8479"/>
                    <a:pt x="18562" y="15892"/>
                    <a:pt x="17553" y="15892"/>
                  </a:cubicBezTo>
                  <a:cubicBezTo>
                    <a:pt x="17250" y="15892"/>
                    <a:pt x="16715" y="15226"/>
                    <a:pt x="15811" y="13548"/>
                  </a:cubicBezTo>
                  <a:cubicBezTo>
                    <a:pt x="13644" y="6765"/>
                    <a:pt x="18519" y="3541"/>
                    <a:pt x="16894" y="2097"/>
                  </a:cubicBezTo>
                  <a:lnTo>
                    <a:pt x="16894" y="2097"/>
                  </a:lnTo>
                  <a:cubicBezTo>
                    <a:pt x="4927" y="6524"/>
                    <a:pt x="13981" y="20631"/>
                    <a:pt x="11457" y="20631"/>
                  </a:cubicBezTo>
                  <a:cubicBezTo>
                    <a:pt x="11408" y="20631"/>
                    <a:pt x="11355" y="20625"/>
                    <a:pt x="11297" y="20615"/>
                  </a:cubicBezTo>
                  <a:cubicBezTo>
                    <a:pt x="3844" y="16823"/>
                    <a:pt x="7919" y="10273"/>
                    <a:pt x="6268" y="9241"/>
                  </a:cubicBezTo>
                  <a:lnTo>
                    <a:pt x="6268" y="9241"/>
                  </a:lnTo>
                  <a:cubicBezTo>
                    <a:pt x="1780" y="9447"/>
                    <a:pt x="1" y="18345"/>
                    <a:pt x="1368" y="21131"/>
                  </a:cubicBezTo>
                  <a:cubicBezTo>
                    <a:pt x="2425" y="24225"/>
                    <a:pt x="5314" y="26727"/>
                    <a:pt x="8563" y="26933"/>
                  </a:cubicBezTo>
                  <a:cubicBezTo>
                    <a:pt x="6681" y="33304"/>
                    <a:pt x="11968" y="36295"/>
                    <a:pt x="13180" y="37095"/>
                  </a:cubicBezTo>
                  <a:cubicBezTo>
                    <a:pt x="16091" y="38759"/>
                    <a:pt x="18570" y="39338"/>
                    <a:pt x="20584" y="39338"/>
                  </a:cubicBezTo>
                  <a:cubicBezTo>
                    <a:pt x="22940" y="39338"/>
                    <a:pt x="24659" y="38544"/>
                    <a:pt x="25688" y="37766"/>
                  </a:cubicBezTo>
                  <a:cubicBezTo>
                    <a:pt x="27932" y="35831"/>
                    <a:pt x="26101" y="36167"/>
                    <a:pt x="21975" y="35702"/>
                  </a:cubicBezTo>
                  <a:cubicBezTo>
                    <a:pt x="17100" y="35522"/>
                    <a:pt x="14469" y="31086"/>
                    <a:pt x="15991" y="29616"/>
                  </a:cubicBezTo>
                  <a:cubicBezTo>
                    <a:pt x="16201" y="29582"/>
                    <a:pt x="16415" y="29566"/>
                    <a:pt x="16633" y="29566"/>
                  </a:cubicBezTo>
                  <a:cubicBezTo>
                    <a:pt x="19978" y="29566"/>
                    <a:pt x="24301" y="33264"/>
                    <a:pt x="28670" y="33264"/>
                  </a:cubicBezTo>
                  <a:cubicBezTo>
                    <a:pt x="29941" y="33264"/>
                    <a:pt x="31216" y="32951"/>
                    <a:pt x="32471" y="32143"/>
                  </a:cubicBezTo>
                  <a:cubicBezTo>
                    <a:pt x="34277" y="31215"/>
                    <a:pt x="38068" y="28558"/>
                    <a:pt x="36933" y="27759"/>
                  </a:cubicBezTo>
                  <a:lnTo>
                    <a:pt x="36933" y="27759"/>
                  </a:lnTo>
                  <a:cubicBezTo>
                    <a:pt x="35945" y="27884"/>
                    <a:pt x="34966" y="27947"/>
                    <a:pt x="34021" y="27947"/>
                  </a:cubicBezTo>
                  <a:cubicBezTo>
                    <a:pt x="29910" y="27947"/>
                    <a:pt x="26443" y="26752"/>
                    <a:pt x="25688" y="24277"/>
                  </a:cubicBezTo>
                  <a:cubicBezTo>
                    <a:pt x="25424" y="23442"/>
                    <a:pt x="25932" y="23157"/>
                    <a:pt x="26853" y="23157"/>
                  </a:cubicBezTo>
                  <a:cubicBezTo>
                    <a:pt x="28828" y="23157"/>
                    <a:pt x="32703" y="24465"/>
                    <a:pt x="34948" y="24465"/>
                  </a:cubicBezTo>
                  <a:cubicBezTo>
                    <a:pt x="35537" y="24465"/>
                    <a:pt x="36013" y="24375"/>
                    <a:pt x="36314" y="24148"/>
                  </a:cubicBezTo>
                  <a:cubicBezTo>
                    <a:pt x="38816" y="23606"/>
                    <a:pt x="43303" y="19274"/>
                    <a:pt x="41137" y="18500"/>
                  </a:cubicBezTo>
                  <a:lnTo>
                    <a:pt x="41137" y="18500"/>
                  </a:lnTo>
                  <a:cubicBezTo>
                    <a:pt x="39565" y="18986"/>
                    <a:pt x="37927" y="19194"/>
                    <a:pt x="36455" y="19194"/>
                  </a:cubicBezTo>
                  <a:cubicBezTo>
                    <a:pt x="32299" y="19194"/>
                    <a:pt x="29474" y="17531"/>
                    <a:pt x="33245" y="15740"/>
                  </a:cubicBezTo>
                  <a:cubicBezTo>
                    <a:pt x="36340" y="14554"/>
                    <a:pt x="40131" y="15818"/>
                    <a:pt x="42375" y="13006"/>
                  </a:cubicBezTo>
                  <a:cubicBezTo>
                    <a:pt x="43355" y="10453"/>
                    <a:pt x="44696" y="5966"/>
                    <a:pt x="43742" y="4109"/>
                  </a:cubicBezTo>
                  <a:cubicBezTo>
                    <a:pt x="41314" y="2858"/>
                    <a:pt x="38595" y="2047"/>
                    <a:pt x="36153" y="2047"/>
                  </a:cubicBezTo>
                  <a:cubicBezTo>
                    <a:pt x="32654" y="2047"/>
                    <a:pt x="29725" y="3712"/>
                    <a:pt x="29041" y="8132"/>
                  </a:cubicBezTo>
                  <a:cubicBezTo>
                    <a:pt x="28743" y="9270"/>
                    <a:pt x="28120" y="10152"/>
                    <a:pt x="27203" y="10152"/>
                  </a:cubicBezTo>
                  <a:cubicBezTo>
                    <a:pt x="26852" y="10152"/>
                    <a:pt x="26459" y="10023"/>
                    <a:pt x="26024" y="9731"/>
                  </a:cubicBezTo>
                  <a:cubicBezTo>
                    <a:pt x="23651" y="7100"/>
                    <a:pt x="26901" y="3851"/>
                    <a:pt x="27468" y="1065"/>
                  </a:cubicBezTo>
                  <a:cubicBezTo>
                    <a:pt x="27065" y="312"/>
                    <a:pt x="26401" y="0"/>
                    <a:pt x="256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4"/>
            <p:cNvSpPr/>
            <p:nvPr/>
          </p:nvSpPr>
          <p:spPr>
            <a:xfrm>
              <a:off x="4841875" y="3612075"/>
              <a:ext cx="811775" cy="761500"/>
            </a:xfrm>
            <a:custGeom>
              <a:avLst/>
              <a:gdLst/>
              <a:ahLst/>
              <a:cxnLst/>
              <a:rect l="l" t="t" r="r" b="b"/>
              <a:pathLst>
                <a:path w="32471" h="30460" extrusionOk="0">
                  <a:moveTo>
                    <a:pt x="21097" y="0"/>
                  </a:moveTo>
                  <a:lnTo>
                    <a:pt x="21097" y="0"/>
                  </a:lnTo>
                  <a:cubicBezTo>
                    <a:pt x="18312" y="4075"/>
                    <a:pt x="17873" y="9827"/>
                    <a:pt x="20014" y="14675"/>
                  </a:cubicBezTo>
                  <a:cubicBezTo>
                    <a:pt x="17796" y="15759"/>
                    <a:pt x="15114" y="17177"/>
                    <a:pt x="12663" y="18544"/>
                  </a:cubicBezTo>
                  <a:cubicBezTo>
                    <a:pt x="8614" y="14005"/>
                    <a:pt x="8589" y="9827"/>
                    <a:pt x="10007" y="4901"/>
                  </a:cubicBezTo>
                  <a:lnTo>
                    <a:pt x="10007" y="4901"/>
                  </a:lnTo>
                  <a:cubicBezTo>
                    <a:pt x="7841" y="9208"/>
                    <a:pt x="8924" y="14908"/>
                    <a:pt x="12457" y="18647"/>
                  </a:cubicBezTo>
                  <a:cubicBezTo>
                    <a:pt x="10884" y="19524"/>
                    <a:pt x="8769" y="20762"/>
                    <a:pt x="6912" y="21897"/>
                  </a:cubicBezTo>
                  <a:cubicBezTo>
                    <a:pt x="2192" y="20607"/>
                    <a:pt x="26" y="15217"/>
                    <a:pt x="464" y="10446"/>
                  </a:cubicBezTo>
                  <a:lnTo>
                    <a:pt x="464" y="10446"/>
                  </a:lnTo>
                  <a:cubicBezTo>
                    <a:pt x="0" y="10884"/>
                    <a:pt x="284" y="12096"/>
                    <a:pt x="258" y="13231"/>
                  </a:cubicBezTo>
                  <a:cubicBezTo>
                    <a:pt x="568" y="16739"/>
                    <a:pt x="2734" y="20891"/>
                    <a:pt x="6628" y="22052"/>
                  </a:cubicBezTo>
                  <a:cubicBezTo>
                    <a:pt x="6345" y="22464"/>
                    <a:pt x="4153" y="23135"/>
                    <a:pt x="4230" y="23805"/>
                  </a:cubicBezTo>
                  <a:cubicBezTo>
                    <a:pt x="4926" y="23367"/>
                    <a:pt x="6061" y="22671"/>
                    <a:pt x="7170" y="22000"/>
                  </a:cubicBezTo>
                  <a:lnTo>
                    <a:pt x="7170" y="22000"/>
                  </a:lnTo>
                  <a:cubicBezTo>
                    <a:pt x="5519" y="24527"/>
                    <a:pt x="6783" y="29840"/>
                    <a:pt x="9491" y="30459"/>
                  </a:cubicBezTo>
                  <a:cubicBezTo>
                    <a:pt x="5881" y="28138"/>
                    <a:pt x="5287" y="21819"/>
                    <a:pt x="10162" y="20220"/>
                  </a:cubicBezTo>
                  <a:cubicBezTo>
                    <a:pt x="14902" y="21989"/>
                    <a:pt x="18574" y="27881"/>
                    <a:pt x="24211" y="27881"/>
                  </a:cubicBezTo>
                  <a:cubicBezTo>
                    <a:pt x="24248" y="27881"/>
                    <a:pt x="24284" y="27881"/>
                    <a:pt x="24321" y="27880"/>
                  </a:cubicBezTo>
                  <a:cubicBezTo>
                    <a:pt x="18956" y="27236"/>
                    <a:pt x="15397" y="22438"/>
                    <a:pt x="10394" y="20091"/>
                  </a:cubicBezTo>
                  <a:cubicBezTo>
                    <a:pt x="13515" y="18286"/>
                    <a:pt x="16816" y="16507"/>
                    <a:pt x="20246" y="14804"/>
                  </a:cubicBezTo>
                  <a:lnTo>
                    <a:pt x="21871" y="14005"/>
                  </a:lnTo>
                  <a:cubicBezTo>
                    <a:pt x="24118" y="15173"/>
                    <a:pt x="27476" y="18015"/>
                    <a:pt x="30159" y="18015"/>
                  </a:cubicBezTo>
                  <a:cubicBezTo>
                    <a:pt x="30617" y="18015"/>
                    <a:pt x="31055" y="17932"/>
                    <a:pt x="31465" y="17745"/>
                  </a:cubicBezTo>
                  <a:lnTo>
                    <a:pt x="31465" y="17745"/>
                  </a:lnTo>
                  <a:cubicBezTo>
                    <a:pt x="31199" y="17778"/>
                    <a:pt x="30936" y="17794"/>
                    <a:pt x="30677" y="17794"/>
                  </a:cubicBezTo>
                  <a:cubicBezTo>
                    <a:pt x="27570" y="17794"/>
                    <a:pt x="24936" y="15495"/>
                    <a:pt x="22103" y="13876"/>
                  </a:cubicBezTo>
                  <a:cubicBezTo>
                    <a:pt x="25224" y="12380"/>
                    <a:pt x="31671" y="9053"/>
                    <a:pt x="32471" y="6061"/>
                  </a:cubicBezTo>
                  <a:lnTo>
                    <a:pt x="32471" y="6061"/>
                  </a:lnTo>
                  <a:cubicBezTo>
                    <a:pt x="31052" y="8176"/>
                    <a:pt x="28912" y="9904"/>
                    <a:pt x="26539" y="11297"/>
                  </a:cubicBezTo>
                  <a:cubicBezTo>
                    <a:pt x="25966" y="10495"/>
                    <a:pt x="28283" y="4708"/>
                    <a:pt x="28085" y="4708"/>
                  </a:cubicBezTo>
                  <a:cubicBezTo>
                    <a:pt x="28060" y="4708"/>
                    <a:pt x="27995" y="4799"/>
                    <a:pt x="27880" y="5004"/>
                  </a:cubicBezTo>
                  <a:cubicBezTo>
                    <a:pt x="24037" y="12432"/>
                    <a:pt x="30201" y="9904"/>
                    <a:pt x="20194" y="14572"/>
                  </a:cubicBezTo>
                  <a:cubicBezTo>
                    <a:pt x="17770" y="9208"/>
                    <a:pt x="19034" y="4256"/>
                    <a:pt x="210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3125" y="600575"/>
            <a:ext cx="6858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ue Ellen Francisco"/>
              <a:buNone/>
              <a:defRPr sz="3000">
                <a:solidFill>
                  <a:schemeClr val="lt1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ericka the Great"/>
              <a:buNone/>
              <a:defRPr sz="3000">
                <a:solidFill>
                  <a:schemeClr val="lt1"/>
                </a:solidFill>
                <a:latin typeface="Fredericka the Great"/>
                <a:ea typeface="Fredericka the Great"/>
                <a:cs typeface="Fredericka the Great"/>
                <a:sym typeface="Fredericka the Great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ericka the Great"/>
              <a:buNone/>
              <a:defRPr sz="3000">
                <a:solidFill>
                  <a:schemeClr val="lt1"/>
                </a:solidFill>
                <a:latin typeface="Fredericka the Great"/>
                <a:ea typeface="Fredericka the Great"/>
                <a:cs typeface="Fredericka the Great"/>
                <a:sym typeface="Fredericka the Great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ericka the Great"/>
              <a:buNone/>
              <a:defRPr sz="3000">
                <a:solidFill>
                  <a:schemeClr val="lt1"/>
                </a:solidFill>
                <a:latin typeface="Fredericka the Great"/>
                <a:ea typeface="Fredericka the Great"/>
                <a:cs typeface="Fredericka the Great"/>
                <a:sym typeface="Fredericka the Great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ericka the Great"/>
              <a:buNone/>
              <a:defRPr sz="3000">
                <a:solidFill>
                  <a:schemeClr val="lt1"/>
                </a:solidFill>
                <a:latin typeface="Fredericka the Great"/>
                <a:ea typeface="Fredericka the Great"/>
                <a:cs typeface="Fredericka the Great"/>
                <a:sym typeface="Fredericka the Great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ericka the Great"/>
              <a:buNone/>
              <a:defRPr sz="3000">
                <a:solidFill>
                  <a:schemeClr val="lt1"/>
                </a:solidFill>
                <a:latin typeface="Fredericka the Great"/>
                <a:ea typeface="Fredericka the Great"/>
                <a:cs typeface="Fredericka the Great"/>
                <a:sym typeface="Fredericka the Great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ericka the Great"/>
              <a:buNone/>
              <a:defRPr sz="3000">
                <a:solidFill>
                  <a:schemeClr val="lt1"/>
                </a:solidFill>
                <a:latin typeface="Fredericka the Great"/>
                <a:ea typeface="Fredericka the Great"/>
                <a:cs typeface="Fredericka the Great"/>
                <a:sym typeface="Fredericka the Great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ericka the Great"/>
              <a:buNone/>
              <a:defRPr sz="3000">
                <a:solidFill>
                  <a:schemeClr val="lt1"/>
                </a:solidFill>
                <a:latin typeface="Fredericka the Great"/>
                <a:ea typeface="Fredericka the Great"/>
                <a:cs typeface="Fredericka the Great"/>
                <a:sym typeface="Fredericka the Great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ericka the Great"/>
              <a:buNone/>
              <a:defRPr sz="3000">
                <a:solidFill>
                  <a:schemeClr val="lt1"/>
                </a:solidFill>
                <a:latin typeface="Fredericka the Great"/>
                <a:ea typeface="Fredericka the Great"/>
                <a:cs typeface="Fredericka the Great"/>
                <a:sym typeface="Fredericka the Gre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05250" y="2747175"/>
            <a:ext cx="7332000" cy="17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○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■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○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■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○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■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5" r:id="rId6"/>
    <p:sldLayoutId id="2147483658" r:id="rId7"/>
    <p:sldLayoutId id="2147483659" r:id="rId8"/>
    <p:sldLayoutId id="2147483660" r:id="rId9"/>
    <p:sldLayoutId id="2147483663" r:id="rId10"/>
    <p:sldLayoutId id="2147483666" r:id="rId11"/>
    <p:sldLayoutId id="2147483667" r:id="rId12"/>
    <p:sldLayoutId id="2147483673" r:id="rId13"/>
    <p:sldLayoutId id="2147483675" r:id="rId14"/>
    <p:sldLayoutId id="2147483676" r:id="rId15"/>
    <p:sldLayoutId id="2147483677" r:id="rId16"/>
    <p:sldLayoutId id="214748367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46"/>
          <p:cNvSpPr txBox="1">
            <a:spLocks noGrp="1"/>
          </p:cNvSpPr>
          <p:nvPr>
            <p:ph type="title"/>
          </p:nvPr>
        </p:nvSpPr>
        <p:spPr>
          <a:xfrm>
            <a:off x="395536" y="1172905"/>
            <a:ext cx="5613384" cy="26229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+mj-lt"/>
              </a:rPr>
              <a:t>Chào mừng các em đến với tiết học hôm nay!</a:t>
            </a:r>
            <a:endParaRPr sz="3200" b="1" dirty="0">
              <a:latin typeface="+mj-lt"/>
            </a:endParaRPr>
          </a:p>
        </p:txBody>
      </p:sp>
      <p:pic>
        <p:nvPicPr>
          <p:cNvPr id="1200" name="Google Shape;1200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0"/>
            <a:ext cx="4572002" cy="51446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019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37"/>
          <p:cNvSpPr txBox="1">
            <a:spLocks noGrp="1"/>
          </p:cNvSpPr>
          <p:nvPr>
            <p:ph type="title"/>
          </p:nvPr>
        </p:nvSpPr>
        <p:spPr>
          <a:xfrm>
            <a:off x="778500" y="452825"/>
            <a:ext cx="6529804" cy="4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1" dirty="0">
                <a:latin typeface="+mn-lt"/>
              </a:rPr>
              <a:t>1. </a:t>
            </a:r>
            <a:r>
              <a:rPr lang="en-US" sz="2800" b="1" dirty="0" err="1">
                <a:latin typeface="+mn-lt"/>
              </a:rPr>
              <a:t>Hiệp</a:t>
            </a:r>
            <a:r>
              <a:rPr lang="en-US" sz="2800" b="1" dirty="0">
                <a:latin typeface="+mn-lt"/>
              </a:rPr>
              <a:t> </a:t>
            </a:r>
            <a:r>
              <a:rPr lang="en-US" sz="2800" b="1" dirty="0" err="1">
                <a:latin typeface="+mn-lt"/>
              </a:rPr>
              <a:t>sĩ</a:t>
            </a:r>
            <a:r>
              <a:rPr lang="vi-VN" sz="2800" b="1" dirty="0">
                <a:latin typeface="+mn-lt"/>
              </a:rPr>
              <a:t> Đôn-ki-hô-tê</a:t>
            </a:r>
            <a:endParaRPr sz="2800" b="1" dirty="0">
              <a:latin typeface="+mn-lt"/>
            </a:endParaRPr>
          </a:p>
        </p:txBody>
      </p:sp>
      <p:sp>
        <p:nvSpPr>
          <p:cNvPr id="31" name="Text Box 18"/>
          <p:cNvSpPr txBox="1">
            <a:spLocks noChangeArrowheads="1"/>
          </p:cNvSpPr>
          <p:nvPr/>
        </p:nvSpPr>
        <p:spPr bwMode="auto">
          <a:xfrm>
            <a:off x="899592" y="931530"/>
            <a:ext cx="5112568" cy="378052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vi-VN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-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Những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nét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 hay</a:t>
            </a:r>
            <a:r>
              <a:rPr lang="vi-VN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lý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tưởng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sống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cao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đẹp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tinh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thần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 dung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cảm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có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sự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rạch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ròi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giữa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xấu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tốt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.</a:t>
            </a:r>
            <a:endParaRPr lang="vi-VN" sz="1800" dirty="0">
              <a:solidFill>
                <a:srgbClr val="000000"/>
              </a:solidFill>
              <a:latin typeface="Times New Roman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-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Sự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gàn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dở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si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mê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tiểu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thuyết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kiếm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hiệp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dẫn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đến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hoang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tưởng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không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phân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biệt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đâu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là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thực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đâu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là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ảo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)</a:t>
            </a:r>
          </a:p>
          <a:p>
            <a:pPr algn="just"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=&gt;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Đôn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-ki-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hô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-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tê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có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lý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tưởng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sống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cao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đẹp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biết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bảo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vệ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bênh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vực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lẽ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phải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thất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bại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không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nản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 long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thật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đáng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thương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với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sự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ngộ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nhận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hoang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đường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của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Times New Roman" pitchFamily="18" charset="0"/>
              </a:rPr>
              <a:t>mình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.</a:t>
            </a:r>
            <a:endParaRPr lang="vi-VN" sz="1800" dirty="0">
              <a:solidFill>
                <a:srgbClr val="000000"/>
              </a:solidFill>
              <a:latin typeface="Arial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39502"/>
            <a:ext cx="2733334" cy="4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33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4" grpId="0"/>
      <p:bldP spid="31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954;p37"/>
          <p:cNvSpPr txBox="1">
            <a:spLocks noGrp="1"/>
          </p:cNvSpPr>
          <p:nvPr>
            <p:ph type="title"/>
          </p:nvPr>
        </p:nvSpPr>
        <p:spPr>
          <a:xfrm>
            <a:off x="778500" y="452825"/>
            <a:ext cx="6529804" cy="4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1" dirty="0">
                <a:latin typeface="+mn-lt"/>
              </a:rPr>
              <a:t>2. </a:t>
            </a:r>
            <a:r>
              <a:rPr lang="en-US" sz="2800" b="1" dirty="0" err="1">
                <a:latin typeface="+mn-lt"/>
              </a:rPr>
              <a:t>Giám</a:t>
            </a:r>
            <a:r>
              <a:rPr lang="en-US" sz="2800" b="1" dirty="0">
                <a:latin typeface="+mn-lt"/>
              </a:rPr>
              <a:t> </a:t>
            </a:r>
            <a:r>
              <a:rPr lang="en-US" sz="2800" b="1" dirty="0" err="1">
                <a:latin typeface="+mn-lt"/>
              </a:rPr>
              <a:t>mã</a:t>
            </a:r>
            <a:r>
              <a:rPr lang="vi-VN" sz="2800" b="1" dirty="0">
                <a:latin typeface="+mn-lt"/>
              </a:rPr>
              <a:t> Xan-chô-</a:t>
            </a:r>
            <a:r>
              <a:rPr lang="en-US" sz="2800" b="1" dirty="0">
                <a:latin typeface="+mn-lt"/>
              </a:rPr>
              <a:t>P</a:t>
            </a:r>
            <a:r>
              <a:rPr lang="vi-VN" sz="2800" b="1" dirty="0">
                <a:latin typeface="+mn-lt"/>
              </a:rPr>
              <a:t>an-xa</a:t>
            </a:r>
            <a:endParaRPr sz="2800" b="1" dirty="0">
              <a:latin typeface="+mn-lt"/>
            </a:endParaRPr>
          </a:p>
        </p:txBody>
      </p: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778500" y="1059582"/>
            <a:ext cx="4680520" cy="23436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vi-VN" sz="2000" dirty="0">
                <a:latin typeface="+mn-lt"/>
                <a:cs typeface="Times New Roman" pitchFamily="18" charset="0"/>
              </a:rPr>
              <a:t>- </a:t>
            </a:r>
            <a:r>
              <a:rPr lang="en-US" sz="2000" dirty="0" err="1">
                <a:latin typeface="+mn-lt"/>
                <a:cs typeface="Times New Roman" pitchFamily="18" charset="0"/>
              </a:rPr>
              <a:t>Mặt</a:t>
            </a:r>
            <a:r>
              <a:rPr lang="en-US" sz="2000" dirty="0">
                <a:latin typeface="+mn-lt"/>
                <a:cs typeface="Times New Roman" pitchFamily="18" charset="0"/>
              </a:rPr>
              <a:t> </a:t>
            </a:r>
            <a:r>
              <a:rPr lang="en-US" sz="2000" dirty="0" err="1">
                <a:latin typeface="+mn-lt"/>
                <a:cs typeface="Times New Roman" pitchFamily="18" charset="0"/>
              </a:rPr>
              <a:t>tốt</a:t>
            </a:r>
            <a:r>
              <a:rPr lang="en-US" sz="2000" dirty="0">
                <a:latin typeface="+mn-lt"/>
                <a:cs typeface="Times New Roman" pitchFamily="18" charset="0"/>
              </a:rPr>
              <a:t>: T</a:t>
            </a:r>
            <a:r>
              <a:rPr lang="vi-VN" sz="2000" dirty="0">
                <a:latin typeface="+mn-lt"/>
                <a:cs typeface="Times New Roman" pitchFamily="18" charset="0"/>
              </a:rPr>
              <a:t>ỉnh táo</a:t>
            </a:r>
            <a:r>
              <a:rPr lang="en-US" sz="2000" dirty="0">
                <a:latin typeface="+mn-lt"/>
                <a:cs typeface="Times New Roman" pitchFamily="18" charset="0"/>
              </a:rPr>
              <a:t>, </a:t>
            </a:r>
            <a:r>
              <a:rPr lang="en-US" sz="2000" dirty="0" err="1">
                <a:latin typeface="+mn-lt"/>
                <a:cs typeface="Times New Roman" pitchFamily="18" charset="0"/>
              </a:rPr>
              <a:t>biết</a:t>
            </a:r>
            <a:r>
              <a:rPr lang="vi-VN" sz="2000" dirty="0">
                <a:latin typeface="+mn-lt"/>
                <a:cs typeface="Times New Roman" pitchFamily="18" charset="0"/>
              </a:rPr>
              <a:t> can ngăn chủ</a:t>
            </a:r>
            <a:r>
              <a:rPr lang="en-US" sz="2000" dirty="0">
                <a:latin typeface="+mn-lt"/>
                <a:cs typeface="Times New Roman" pitchFamily="18" charset="0"/>
              </a:rPr>
              <a:t>.</a:t>
            </a:r>
            <a:endParaRPr lang="vi-VN" sz="2000" dirty="0">
              <a:latin typeface="+mn-lt"/>
              <a:cs typeface="Times New Roman" pitchFamily="18" charset="0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en-US" sz="2000" dirty="0">
                <a:latin typeface="+mn-lt"/>
                <a:cs typeface="Times New Roman" pitchFamily="18" charset="0"/>
              </a:rPr>
              <a:t>- </a:t>
            </a:r>
            <a:r>
              <a:rPr lang="en-US" sz="2000" dirty="0" err="1">
                <a:latin typeface="+mn-lt"/>
                <a:cs typeface="Times New Roman" pitchFamily="18" charset="0"/>
              </a:rPr>
              <a:t>Mặt</a:t>
            </a:r>
            <a:r>
              <a:rPr lang="en-US" sz="2000" dirty="0">
                <a:latin typeface="+mn-lt"/>
                <a:cs typeface="Times New Roman" pitchFamily="18" charset="0"/>
              </a:rPr>
              <a:t> </a:t>
            </a:r>
            <a:r>
              <a:rPr lang="en-US" sz="2000" dirty="0" err="1">
                <a:latin typeface="+mn-lt"/>
                <a:cs typeface="Times New Roman" pitchFamily="18" charset="0"/>
              </a:rPr>
              <a:t>xấu</a:t>
            </a:r>
            <a:r>
              <a:rPr lang="en-US" sz="2000" dirty="0">
                <a:latin typeface="+mn-lt"/>
                <a:cs typeface="Times New Roman" pitchFamily="18" charset="0"/>
              </a:rPr>
              <a:t>: </a:t>
            </a:r>
            <a:r>
              <a:rPr lang="en-US" sz="2000" dirty="0" err="1">
                <a:latin typeface="+mn-lt"/>
                <a:cs typeface="Times New Roman" pitchFamily="18" charset="0"/>
              </a:rPr>
              <a:t>Chỉ</a:t>
            </a:r>
            <a:r>
              <a:rPr lang="en-US" sz="2000" dirty="0">
                <a:latin typeface="+mn-lt"/>
                <a:cs typeface="Times New Roman" pitchFamily="18" charset="0"/>
              </a:rPr>
              <a:t> </a:t>
            </a:r>
            <a:r>
              <a:rPr lang="en-US" sz="2000" dirty="0" err="1">
                <a:latin typeface="+mn-lt"/>
                <a:cs typeface="Times New Roman" pitchFamily="18" charset="0"/>
              </a:rPr>
              <a:t>biết</a:t>
            </a:r>
            <a:r>
              <a:rPr lang="en-US" sz="2000" dirty="0">
                <a:latin typeface="+mn-lt"/>
                <a:cs typeface="Times New Roman" pitchFamily="18" charset="0"/>
              </a:rPr>
              <a:t> lo </a:t>
            </a:r>
            <a:r>
              <a:rPr lang="en-US" sz="2000" dirty="0" err="1">
                <a:latin typeface="+mn-lt"/>
                <a:cs typeface="Times New Roman" pitchFamily="18" charset="0"/>
              </a:rPr>
              <a:t>ăn</a:t>
            </a:r>
            <a:r>
              <a:rPr lang="en-US" sz="2000" dirty="0">
                <a:latin typeface="+mn-lt"/>
                <a:cs typeface="Times New Roman" pitchFamily="18" charset="0"/>
              </a:rPr>
              <a:t> </a:t>
            </a:r>
            <a:r>
              <a:rPr lang="en-US" sz="2000" dirty="0" err="1">
                <a:latin typeface="+mn-lt"/>
                <a:cs typeface="Times New Roman" pitchFamily="18" charset="0"/>
              </a:rPr>
              <a:t>và</a:t>
            </a:r>
            <a:r>
              <a:rPr lang="en-US" sz="2000" dirty="0">
                <a:latin typeface="+mn-lt"/>
                <a:cs typeface="Times New Roman" pitchFamily="18" charset="0"/>
              </a:rPr>
              <a:t> </a:t>
            </a:r>
            <a:r>
              <a:rPr lang="en-US" sz="2000" dirty="0" err="1">
                <a:latin typeface="+mn-lt"/>
                <a:cs typeface="Times New Roman" pitchFamily="18" charset="0"/>
              </a:rPr>
              <a:t>ngủ</a:t>
            </a:r>
            <a:r>
              <a:rPr lang="en-US" sz="2000" dirty="0">
                <a:latin typeface="+mn-lt"/>
                <a:cs typeface="Times New Roman" pitchFamily="18" charset="0"/>
              </a:rPr>
              <a:t>, </a:t>
            </a:r>
            <a:r>
              <a:rPr lang="en-US" sz="2000" dirty="0" err="1">
                <a:latin typeface="+mn-lt"/>
                <a:cs typeface="Times New Roman" pitchFamily="18" charset="0"/>
              </a:rPr>
              <a:t>sợ</a:t>
            </a:r>
            <a:r>
              <a:rPr lang="en-US" sz="2000" dirty="0">
                <a:latin typeface="+mn-lt"/>
                <a:cs typeface="Times New Roman" pitchFamily="18" charset="0"/>
              </a:rPr>
              <a:t> </a:t>
            </a:r>
            <a:r>
              <a:rPr lang="en-US" sz="2000" dirty="0" err="1">
                <a:latin typeface="+mn-lt"/>
                <a:cs typeface="Times New Roman" pitchFamily="18" charset="0"/>
              </a:rPr>
              <a:t>hãi</a:t>
            </a:r>
            <a:r>
              <a:rPr lang="en-US" sz="2000" dirty="0">
                <a:latin typeface="+mn-lt"/>
                <a:cs typeface="Times New Roman" pitchFamily="18" charset="0"/>
              </a:rPr>
              <a:t>, </a:t>
            </a:r>
            <a:r>
              <a:rPr lang="en-US" sz="2000" dirty="0" err="1">
                <a:latin typeface="+mn-lt"/>
                <a:cs typeface="Times New Roman" pitchFamily="18" charset="0"/>
              </a:rPr>
              <a:t>nhút</a:t>
            </a:r>
            <a:r>
              <a:rPr lang="en-US" sz="2000" dirty="0">
                <a:latin typeface="+mn-lt"/>
                <a:cs typeface="Times New Roman" pitchFamily="18" charset="0"/>
              </a:rPr>
              <a:t> </a:t>
            </a:r>
            <a:r>
              <a:rPr lang="en-US" sz="2000" dirty="0" err="1">
                <a:latin typeface="+mn-lt"/>
                <a:cs typeface="Times New Roman" pitchFamily="18" charset="0"/>
              </a:rPr>
              <a:t>nhát</a:t>
            </a:r>
            <a:r>
              <a:rPr lang="en-US" sz="2000" dirty="0">
                <a:latin typeface="+mn-lt"/>
                <a:cs typeface="Times New Roman" pitchFamily="18" charset="0"/>
              </a:rPr>
              <a:t>, </a:t>
            </a:r>
            <a:r>
              <a:rPr lang="en-US" sz="2000" dirty="0" err="1">
                <a:latin typeface="+mn-lt"/>
                <a:cs typeface="Times New Roman" pitchFamily="18" charset="0"/>
              </a:rPr>
              <a:t>rên</a:t>
            </a:r>
            <a:r>
              <a:rPr lang="en-US" sz="2000" dirty="0">
                <a:latin typeface="+mn-lt"/>
                <a:cs typeface="Times New Roman" pitchFamily="18" charset="0"/>
              </a:rPr>
              <a:t> </a:t>
            </a:r>
            <a:r>
              <a:rPr lang="en-US" sz="2000" dirty="0" err="1">
                <a:latin typeface="+mn-lt"/>
                <a:cs typeface="Times New Roman" pitchFamily="18" charset="0"/>
              </a:rPr>
              <a:t>rĩ</a:t>
            </a:r>
            <a:r>
              <a:rPr lang="en-US" sz="2000" dirty="0">
                <a:latin typeface="+mn-lt"/>
                <a:cs typeface="Times New Roman" pitchFamily="18" charset="0"/>
              </a:rPr>
              <a:t> </a:t>
            </a:r>
            <a:r>
              <a:rPr lang="en-US" sz="2000" dirty="0" err="1">
                <a:latin typeface="+mn-lt"/>
                <a:cs typeface="Times New Roman" pitchFamily="18" charset="0"/>
              </a:rPr>
              <a:t>khi</a:t>
            </a:r>
            <a:r>
              <a:rPr lang="en-US" sz="2000" dirty="0">
                <a:latin typeface="+mn-lt"/>
                <a:cs typeface="Times New Roman" pitchFamily="18" charset="0"/>
              </a:rPr>
              <a:t> </a:t>
            </a:r>
            <a:r>
              <a:rPr lang="en-US" sz="2000" dirty="0" err="1">
                <a:latin typeface="+mn-lt"/>
                <a:cs typeface="Times New Roman" pitchFamily="18" charset="0"/>
              </a:rPr>
              <a:t>đau</a:t>
            </a:r>
            <a:r>
              <a:rPr lang="en-US" sz="2000" dirty="0">
                <a:latin typeface="+mn-lt"/>
                <a:cs typeface="Times New Roman" pitchFamily="18" charset="0"/>
              </a:rPr>
              <a:t> </a:t>
            </a:r>
            <a:r>
              <a:rPr lang="en-US" sz="2000" dirty="0" err="1">
                <a:latin typeface="+mn-lt"/>
                <a:cs typeface="Times New Roman" pitchFamily="18" charset="0"/>
              </a:rPr>
              <a:t>đớn</a:t>
            </a:r>
            <a:r>
              <a:rPr lang="en-US" sz="2000" dirty="0">
                <a:latin typeface="+mn-lt"/>
                <a:cs typeface="Times New Roman" pitchFamily="18" charset="0"/>
              </a:rPr>
              <a:t>. 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sz="2000" dirty="0">
                <a:latin typeface="+mn-lt"/>
                <a:cs typeface="Times New Roman" pitchFamily="18" charset="0"/>
              </a:rPr>
              <a:t>=&gt; </a:t>
            </a:r>
            <a:r>
              <a:rPr lang="en-US" sz="2000" dirty="0" err="1">
                <a:latin typeface="+mn-lt"/>
                <a:cs typeface="Times New Roman" pitchFamily="18" charset="0"/>
              </a:rPr>
              <a:t>Một</a:t>
            </a:r>
            <a:r>
              <a:rPr lang="en-US" sz="2000" dirty="0">
                <a:latin typeface="+mn-lt"/>
                <a:cs typeface="Times New Roman" pitchFamily="18" charset="0"/>
              </a:rPr>
              <a:t> </a:t>
            </a:r>
            <a:r>
              <a:rPr lang="en-US" sz="2000" dirty="0" err="1">
                <a:latin typeface="+mn-lt"/>
                <a:cs typeface="Times New Roman" pitchFamily="18" charset="0"/>
              </a:rPr>
              <a:t>nhân</a:t>
            </a:r>
            <a:r>
              <a:rPr lang="en-US" sz="2000" dirty="0">
                <a:latin typeface="+mn-lt"/>
                <a:cs typeface="Times New Roman" pitchFamily="18" charset="0"/>
              </a:rPr>
              <a:t> </a:t>
            </a:r>
            <a:r>
              <a:rPr lang="en-US" sz="2000" dirty="0" err="1">
                <a:latin typeface="+mn-lt"/>
                <a:cs typeface="Times New Roman" pitchFamily="18" charset="0"/>
              </a:rPr>
              <a:t>vật</a:t>
            </a:r>
            <a:r>
              <a:rPr lang="en-US" sz="2000" dirty="0">
                <a:latin typeface="+mn-lt"/>
                <a:cs typeface="Times New Roman" pitchFamily="18" charset="0"/>
              </a:rPr>
              <a:t> </a:t>
            </a:r>
            <a:r>
              <a:rPr lang="en-US" sz="2000" dirty="0" err="1">
                <a:latin typeface="+mn-lt"/>
                <a:cs typeface="Times New Roman" pitchFamily="18" charset="0"/>
              </a:rPr>
              <a:t>có</a:t>
            </a:r>
            <a:r>
              <a:rPr lang="en-US" sz="2000" dirty="0">
                <a:latin typeface="+mn-lt"/>
                <a:cs typeface="Times New Roman" pitchFamily="18" charset="0"/>
              </a:rPr>
              <a:t> </a:t>
            </a:r>
            <a:r>
              <a:rPr lang="en-US" sz="2000" dirty="0" err="1">
                <a:latin typeface="+mn-lt"/>
                <a:cs typeface="Times New Roman" pitchFamily="18" charset="0"/>
              </a:rPr>
              <a:t>đầu</a:t>
            </a:r>
            <a:r>
              <a:rPr lang="en-US" sz="2000" dirty="0">
                <a:latin typeface="+mn-lt"/>
                <a:cs typeface="Times New Roman" pitchFamily="18" charset="0"/>
              </a:rPr>
              <a:t> </a:t>
            </a:r>
            <a:r>
              <a:rPr lang="en-US" sz="2000" dirty="0" err="1">
                <a:latin typeface="+mn-lt"/>
                <a:cs typeface="Times New Roman" pitchFamily="18" charset="0"/>
              </a:rPr>
              <a:t>óc</a:t>
            </a:r>
            <a:r>
              <a:rPr lang="en-US" sz="2000" dirty="0">
                <a:latin typeface="+mn-lt"/>
                <a:cs typeface="Times New Roman" pitchFamily="18" charset="0"/>
              </a:rPr>
              <a:t> </a:t>
            </a:r>
            <a:r>
              <a:rPr lang="en-US" sz="2000" dirty="0" err="1">
                <a:latin typeface="+mn-lt"/>
                <a:cs typeface="Times New Roman" pitchFamily="18" charset="0"/>
              </a:rPr>
              <a:t>tỉnh</a:t>
            </a:r>
            <a:r>
              <a:rPr lang="en-US" sz="2000" dirty="0">
                <a:latin typeface="+mn-lt"/>
                <a:cs typeface="Times New Roman" pitchFamily="18" charset="0"/>
              </a:rPr>
              <a:t> </a:t>
            </a:r>
            <a:r>
              <a:rPr lang="en-US" sz="2000" dirty="0" err="1">
                <a:latin typeface="+mn-lt"/>
                <a:cs typeface="Times New Roman" pitchFamily="18" charset="0"/>
              </a:rPr>
              <a:t>táo</a:t>
            </a:r>
            <a:r>
              <a:rPr lang="en-US" sz="2000" dirty="0">
                <a:latin typeface="+mn-lt"/>
                <a:cs typeface="Times New Roman" pitchFamily="18" charset="0"/>
              </a:rPr>
              <a:t> </a:t>
            </a:r>
            <a:r>
              <a:rPr lang="en-US" sz="2000" dirty="0" err="1">
                <a:latin typeface="+mn-lt"/>
                <a:cs typeface="Times New Roman" pitchFamily="18" charset="0"/>
              </a:rPr>
              <a:t>nhưng</a:t>
            </a:r>
            <a:r>
              <a:rPr lang="en-US" sz="2000" dirty="0">
                <a:latin typeface="+mn-lt"/>
                <a:cs typeface="Times New Roman" pitchFamily="18" charset="0"/>
              </a:rPr>
              <a:t> </a:t>
            </a:r>
            <a:r>
              <a:rPr lang="en-US" sz="2000" dirty="0" err="1">
                <a:latin typeface="+mn-lt"/>
                <a:cs typeface="Times New Roman" pitchFamily="18" charset="0"/>
              </a:rPr>
              <a:t>thực</a:t>
            </a:r>
            <a:r>
              <a:rPr lang="en-US" sz="2000" dirty="0">
                <a:latin typeface="+mn-lt"/>
                <a:cs typeface="Times New Roman" pitchFamily="18" charset="0"/>
              </a:rPr>
              <a:t> </a:t>
            </a:r>
            <a:r>
              <a:rPr lang="en-US" sz="2000" dirty="0" err="1">
                <a:latin typeface="+mn-lt"/>
                <a:cs typeface="Times New Roman" pitchFamily="18" charset="0"/>
              </a:rPr>
              <a:t>dụng</a:t>
            </a:r>
            <a:r>
              <a:rPr lang="en-US" sz="2000" dirty="0">
                <a:latin typeface="+mn-lt"/>
                <a:cs typeface="Times New Roman" pitchFamily="18" charset="0"/>
              </a:rPr>
              <a:t> </a:t>
            </a:r>
            <a:r>
              <a:rPr lang="en-US" sz="2000" dirty="0" err="1">
                <a:latin typeface="+mn-lt"/>
                <a:cs typeface="Times New Roman" pitchFamily="18" charset="0"/>
              </a:rPr>
              <a:t>và</a:t>
            </a:r>
            <a:r>
              <a:rPr lang="en-US" sz="2000" dirty="0">
                <a:latin typeface="+mn-lt"/>
                <a:cs typeface="Times New Roman" pitchFamily="18" charset="0"/>
              </a:rPr>
              <a:t> </a:t>
            </a:r>
            <a:r>
              <a:rPr lang="en-US" sz="2000" dirty="0" err="1">
                <a:latin typeface="+mn-lt"/>
                <a:cs typeface="Times New Roman" pitchFamily="18" charset="0"/>
              </a:rPr>
              <a:t>tầm</a:t>
            </a:r>
            <a:r>
              <a:rPr lang="en-US" sz="2000" dirty="0">
                <a:latin typeface="+mn-lt"/>
                <a:cs typeface="Times New Roman" pitchFamily="18" charset="0"/>
              </a:rPr>
              <a:t> </a:t>
            </a:r>
            <a:r>
              <a:rPr lang="en-US" sz="2000" dirty="0" err="1">
                <a:latin typeface="+mn-lt"/>
                <a:cs typeface="Times New Roman" pitchFamily="18" charset="0"/>
              </a:rPr>
              <a:t>thường</a:t>
            </a:r>
            <a:r>
              <a:rPr lang="en-US" sz="2000" dirty="0">
                <a:latin typeface="+mn-lt"/>
                <a:cs typeface="Times New Roman" pitchFamily="18" charset="0"/>
              </a:rPr>
              <a:t>.</a:t>
            </a:r>
            <a:endParaRPr lang="vi-VN" sz="2000" dirty="0">
              <a:latin typeface="+mn-lt"/>
              <a:cs typeface="Times New Roman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952" y="2478107"/>
            <a:ext cx="3348048" cy="243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18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300391"/>
              </p:ext>
            </p:extLst>
          </p:nvPr>
        </p:nvGraphicFramePr>
        <p:xfrm>
          <a:off x="899592" y="915565"/>
          <a:ext cx="7315887" cy="3960440"/>
        </p:xfrm>
        <a:graphic>
          <a:graphicData uri="http://schemas.openxmlformats.org/drawingml/2006/table">
            <a:tbl>
              <a:tblPr>
                <a:tableStyleId>{46F890A9-2807-4EBB-B81D-B2AA78EC7F39}</a:tableStyleId>
              </a:tblPr>
              <a:tblGrid>
                <a:gridCol w="1627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2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46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779838" algn="l"/>
                        </a:tabLst>
                      </a:pPr>
                      <a:r>
                        <a:rPr kumimoji="0" lang="en-US" sz="20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Mincho" pitchFamily="49" charset="-128"/>
                          <a:cs typeface="Times New Roman" pitchFamily="18" charset="0"/>
                        </a:rPr>
                        <a:t>Đặc</a:t>
                      </a:r>
                      <a:r>
                        <a:rPr kumimoji="0" lang="en-US" sz="20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Mincho" pitchFamily="49" charset="-128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0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Mincho" pitchFamily="49" charset="-128"/>
                          <a:cs typeface="Times New Roman" pitchFamily="18" charset="0"/>
                        </a:rPr>
                        <a:t>điểm</a:t>
                      </a:r>
                      <a:endParaRPr kumimoji="0" lang="vi-VN" sz="20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9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779838" algn="l"/>
                        </a:tabLst>
                      </a:pPr>
                      <a:r>
                        <a:rPr kumimoji="0" lang="vi-VN" sz="2000" b="1" u="none" strike="noStrike" cap="none" normalizeH="0" baseline="0" noProof="0" dirty="0">
                          <a:ln>
                            <a:noFill/>
                          </a:ln>
                          <a:effectLst/>
                        </a:rPr>
                        <a:t>Đôn-ki-hô-tê</a:t>
                      </a:r>
                      <a:endParaRPr kumimoji="0" lang="vi-VN" sz="20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9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779838" algn="l"/>
                        </a:tabLst>
                      </a:pPr>
                      <a:r>
                        <a:rPr kumimoji="0" lang="vi-VN" sz="2000" b="1" u="none" strike="noStrike" cap="none" normalizeH="0" baseline="0" noProof="0" dirty="0">
                          <a:ln>
                            <a:noFill/>
                          </a:ln>
                          <a:effectLst/>
                        </a:rPr>
                        <a:t>Xan-chô-pan-xa</a:t>
                      </a:r>
                      <a:endParaRPr kumimoji="0" lang="vi-VN" sz="20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9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3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779838" algn="l"/>
                        </a:tabLst>
                      </a:pPr>
                      <a:r>
                        <a:rPr kumimoji="0" lang="vi-VN" sz="2000" u="none" strike="noStrike" cap="none" normalizeH="0" baseline="0" noProof="0" dirty="0">
                          <a:ln>
                            <a:noFill/>
                          </a:ln>
                          <a:effectLst/>
                        </a:rPr>
                        <a:t>Hình dáng</a:t>
                      </a:r>
                      <a:endParaRPr kumimoji="0" lang="vi-VN" sz="20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779838" algn="l"/>
                        </a:tabLst>
                      </a:pPr>
                      <a:endParaRPr kumimoji="0" lang="vi-VN" sz="20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779838" algn="l"/>
                        </a:tabLst>
                      </a:pPr>
                      <a:endParaRPr kumimoji="0" lang="vi-VN" sz="20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03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779838" algn="l"/>
                        </a:tabLst>
                      </a:pPr>
                      <a:r>
                        <a:rPr kumimoji="0" lang="vi-VN" sz="2000" u="none" strike="noStrike" cap="none" normalizeH="0" baseline="0" noProof="0">
                          <a:ln>
                            <a:noFill/>
                          </a:ln>
                          <a:effectLst/>
                        </a:rPr>
                        <a:t>Xuất thân</a:t>
                      </a:r>
                      <a:endParaRPr kumimoji="0" lang="vi-VN" sz="20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779838" algn="l"/>
                        </a:tabLst>
                      </a:pPr>
                      <a:endParaRPr kumimoji="0" lang="vi-VN" sz="20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779838" algn="l"/>
                        </a:tabLst>
                      </a:pPr>
                      <a:endParaRPr kumimoji="0" lang="vi-VN" sz="20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03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779838" algn="l"/>
                        </a:tabLst>
                      </a:pPr>
                      <a:r>
                        <a:rPr kumimoji="0" lang="vi-VN" sz="2000" u="none" strike="noStrike" cap="none" normalizeH="0" baseline="0" noProof="0">
                          <a:ln>
                            <a:noFill/>
                          </a:ln>
                          <a:effectLst/>
                        </a:rPr>
                        <a:t>Tính cách</a:t>
                      </a:r>
                      <a:endParaRPr kumimoji="0" lang="vi-VN" sz="20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779838" algn="l"/>
                        </a:tabLst>
                      </a:pPr>
                      <a:endParaRPr kumimoji="0" lang="vi-VN" sz="20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779838" algn="l"/>
                        </a:tabLst>
                      </a:pPr>
                      <a:endParaRPr kumimoji="0" lang="vi-VN" sz="20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38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779838" algn="l"/>
                        </a:tabLst>
                      </a:pPr>
                      <a:r>
                        <a:rPr kumimoji="0" lang="vi-VN" sz="2000" u="none" strike="noStrike" cap="none" normalizeH="0" baseline="0" noProof="0" dirty="0">
                          <a:ln>
                            <a:noFill/>
                          </a:ln>
                          <a:effectLst/>
                        </a:rPr>
                        <a:t>Ước muốn</a:t>
                      </a:r>
                      <a:endParaRPr kumimoji="0" lang="vi-VN" sz="20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779838" algn="l"/>
                        </a:tabLst>
                      </a:pPr>
                      <a:endParaRPr kumimoji="0" lang="vi-VN" sz="20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779838" algn="l"/>
                        </a:tabLst>
                      </a:pPr>
                      <a:endParaRPr kumimoji="0" lang="vi-VN" sz="20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03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779838" algn="l"/>
                        </a:tabLst>
                      </a:pPr>
                      <a:r>
                        <a:rPr kumimoji="0" lang="vi-VN" sz="2000" u="none" strike="noStrike" cap="none" normalizeH="0" baseline="0" noProof="0">
                          <a:ln>
                            <a:noFill/>
                          </a:ln>
                          <a:effectLst/>
                        </a:rPr>
                        <a:t>Suy nghĩ</a:t>
                      </a:r>
                      <a:endParaRPr kumimoji="0" lang="vi-VN" sz="20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779838" algn="l"/>
                        </a:tabLst>
                      </a:pPr>
                      <a:endParaRPr kumimoji="0" lang="vi-VN" sz="20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779838" algn="l"/>
                        </a:tabLst>
                      </a:pPr>
                      <a:endParaRPr kumimoji="0" lang="vi-VN" sz="20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03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779838" algn="l"/>
                        </a:tabLst>
                      </a:pPr>
                      <a:r>
                        <a:rPr kumimoji="0" lang="vi-VN" sz="2000" u="none" strike="noStrike" cap="none" normalizeH="0" baseline="0" noProof="0">
                          <a:ln>
                            <a:noFill/>
                          </a:ln>
                          <a:effectLst/>
                        </a:rPr>
                        <a:t>Hành động</a:t>
                      </a:r>
                      <a:endParaRPr kumimoji="0" lang="vi-VN" sz="20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779838" algn="l"/>
                        </a:tabLst>
                      </a:pPr>
                      <a:endParaRPr kumimoji="0" lang="vi-VN" sz="20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779838" algn="l"/>
                        </a:tabLst>
                      </a:pPr>
                      <a:endParaRPr kumimoji="0" lang="vi-VN" sz="20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3292143" y="1610834"/>
            <a:ext cx="1210588" cy="416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tabLst>
                <a:tab pos="3779838" algn="l"/>
              </a:tabLst>
            </a:pPr>
            <a:r>
              <a:rPr lang="vi-VN" sz="2000" dirty="0">
                <a:solidFill>
                  <a:srgbClr val="000000"/>
                </a:solidFill>
                <a:latin typeface="+mn-lt"/>
                <a:ea typeface="MS Mincho" pitchFamily="49" charset="-128"/>
                <a:cs typeface="Times New Roman" pitchFamily="18" charset="0"/>
              </a:rPr>
              <a:t>Cao, gầy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5778741" y="1610834"/>
            <a:ext cx="1814512" cy="416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ct val="115000"/>
              </a:lnSpc>
              <a:tabLst>
                <a:tab pos="3779838" algn="l"/>
              </a:tabLst>
            </a:pPr>
            <a:r>
              <a:rPr lang="vi-VN" sz="2000" dirty="0">
                <a:solidFill>
                  <a:srgbClr val="000000"/>
                </a:solidFill>
                <a:latin typeface="+mn-lt"/>
                <a:ea typeface="MS Mincho" pitchFamily="49" charset="-128"/>
                <a:cs typeface="Times New Roman" pitchFamily="18" charset="0"/>
              </a:rPr>
              <a:t>Béo, lùn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3364279" y="2171054"/>
            <a:ext cx="1066318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tabLst>
                <a:tab pos="3779838" algn="l"/>
              </a:tabLst>
            </a:pPr>
            <a:r>
              <a:rPr lang="vi-VN" sz="2000" dirty="0">
                <a:solidFill>
                  <a:srgbClr val="000000"/>
                </a:solidFill>
                <a:latin typeface="+mn-lt"/>
                <a:ea typeface="MS Mincho" pitchFamily="49" charset="-128"/>
                <a:cs typeface="Times New Roman" pitchFamily="18" charset="0"/>
              </a:rPr>
              <a:t>Quý tộc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3243505" y="2732890"/>
            <a:ext cx="1353256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tabLst>
                <a:tab pos="3779838" algn="l"/>
              </a:tabLst>
            </a:pPr>
            <a:r>
              <a:rPr lang="vi-VN" sz="2000" dirty="0">
                <a:solidFill>
                  <a:srgbClr val="000000"/>
                </a:solidFill>
                <a:latin typeface="+mn-lt"/>
                <a:ea typeface="MS Mincho" pitchFamily="49" charset="-128"/>
                <a:cs typeface="Times New Roman" pitchFamily="18" charset="0"/>
              </a:rPr>
              <a:t>Dũng cảm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3145990" y="3251174"/>
            <a:ext cx="1508746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tabLst>
                <a:tab pos="3779838" algn="l"/>
              </a:tabLst>
            </a:pPr>
            <a:r>
              <a:rPr lang="vi-VN" sz="2000" dirty="0">
                <a:solidFill>
                  <a:srgbClr val="000000"/>
                </a:solidFill>
                <a:latin typeface="+mn-lt"/>
                <a:ea typeface="MS Mincho" pitchFamily="49" charset="-128"/>
                <a:cs typeface="Times New Roman" pitchFamily="18" charset="0"/>
              </a:rPr>
              <a:t>Làm hiệp sĩ</a:t>
            </a: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3246927" y="3858102"/>
            <a:ext cx="1425390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tabLst>
                <a:tab pos="3779838" algn="l"/>
              </a:tabLst>
            </a:pPr>
            <a:r>
              <a:rPr lang="vi-VN" sz="2000" dirty="0">
                <a:solidFill>
                  <a:srgbClr val="000000"/>
                </a:solidFill>
                <a:latin typeface="+mn-lt"/>
                <a:ea typeface="MS Mincho" pitchFamily="49" charset="-128"/>
                <a:cs typeface="Times New Roman" pitchFamily="18" charset="0"/>
              </a:rPr>
              <a:t>Hão huyền</a:t>
            </a: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3387240" y="4389415"/>
            <a:ext cx="1011815" cy="416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tabLst>
                <a:tab pos="3779838" algn="l"/>
              </a:tabLst>
            </a:pPr>
            <a:r>
              <a:rPr lang="vi-VN" sz="2000" dirty="0">
                <a:solidFill>
                  <a:srgbClr val="000000"/>
                </a:solidFill>
                <a:latin typeface="+mn-lt"/>
                <a:ea typeface="MS Mincho" pitchFamily="49" charset="-128"/>
                <a:cs typeface="Times New Roman" pitchFamily="18" charset="0"/>
              </a:rPr>
              <a:t>Điên rồ</a:t>
            </a: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6065767" y="2171054"/>
            <a:ext cx="1297150" cy="416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tabLst>
                <a:tab pos="3779838" algn="l"/>
              </a:tabLst>
            </a:pPr>
            <a:r>
              <a:rPr lang="vi-VN" sz="2000" dirty="0">
                <a:solidFill>
                  <a:srgbClr val="000000"/>
                </a:solidFill>
                <a:latin typeface="+mn-lt"/>
                <a:ea typeface="MS Mincho" pitchFamily="49" charset="-128"/>
                <a:cs typeface="Times New Roman" pitchFamily="18" charset="0"/>
              </a:rPr>
              <a:t>Nông dân</a:t>
            </a: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6066773" y="2732890"/>
            <a:ext cx="1295547" cy="416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tabLst>
                <a:tab pos="3779838" algn="l"/>
              </a:tabLst>
            </a:pPr>
            <a:r>
              <a:rPr lang="vi-VN" sz="2000" dirty="0">
                <a:solidFill>
                  <a:srgbClr val="000000"/>
                </a:solidFill>
                <a:latin typeface="+mn-lt"/>
                <a:ea typeface="MS Mincho" pitchFamily="49" charset="-128"/>
                <a:cs typeface="Times New Roman" pitchFamily="18" charset="0"/>
              </a:rPr>
              <a:t>Nhút nhát</a:t>
            </a: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5263151" y="3265351"/>
            <a:ext cx="2963862" cy="417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ct val="115000"/>
              </a:lnSpc>
              <a:tabLst>
                <a:tab pos="3779838" algn="l"/>
              </a:tabLst>
            </a:pPr>
            <a:r>
              <a:rPr lang="vi-VN" sz="2000" dirty="0">
                <a:solidFill>
                  <a:srgbClr val="000000"/>
                </a:solidFill>
                <a:latin typeface="+mn-lt"/>
                <a:ea typeface="MS Mincho" pitchFamily="49" charset="-128"/>
                <a:cs typeface="Times New Roman" pitchFamily="18" charset="0"/>
              </a:rPr>
              <a:t>Làm thống đốc</a:t>
            </a: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6138781" y="3856015"/>
            <a:ext cx="1338828" cy="416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tabLst>
                <a:tab pos="3779838" algn="l"/>
              </a:tabLst>
            </a:pPr>
            <a:r>
              <a:rPr lang="vi-VN" sz="2000" dirty="0">
                <a:solidFill>
                  <a:srgbClr val="000000"/>
                </a:solidFill>
                <a:latin typeface="+mn-lt"/>
                <a:ea typeface="MS Mincho" pitchFamily="49" charset="-128"/>
                <a:cs typeface="Times New Roman" pitchFamily="18" charset="0"/>
              </a:rPr>
              <a:t>Thiết thực</a:t>
            </a: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6222988" y="4403302"/>
            <a:ext cx="1067921" cy="416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tabLst>
                <a:tab pos="3779838" algn="l"/>
              </a:tabLst>
            </a:pPr>
            <a:r>
              <a:rPr lang="vi-VN" sz="2000" dirty="0">
                <a:solidFill>
                  <a:srgbClr val="000000"/>
                </a:solidFill>
                <a:latin typeface="+mn-lt"/>
                <a:ea typeface="MS Mincho" pitchFamily="49" charset="-128"/>
                <a:cs typeface="Times New Roman" pitchFamily="18" charset="0"/>
              </a:rPr>
              <a:t>Thực tế</a:t>
            </a:r>
          </a:p>
        </p:txBody>
      </p:sp>
      <p:sp>
        <p:nvSpPr>
          <p:cNvPr id="34" name="Google Shape;936;p36"/>
          <p:cNvSpPr txBox="1">
            <a:spLocks noGrp="1"/>
          </p:cNvSpPr>
          <p:nvPr>
            <p:ph type="title"/>
          </p:nvPr>
        </p:nvSpPr>
        <p:spPr>
          <a:xfrm>
            <a:off x="1596750" y="339502"/>
            <a:ext cx="5950500" cy="4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1" dirty="0">
                <a:latin typeface="+mn-lt"/>
              </a:rPr>
              <a:t>3. </a:t>
            </a:r>
            <a:r>
              <a:rPr lang="en-US" sz="2800" b="1" dirty="0" err="1">
                <a:latin typeface="+mn-lt"/>
              </a:rPr>
              <a:t>Cặp</a:t>
            </a:r>
            <a:r>
              <a:rPr lang="en-US" sz="2800" b="1" dirty="0">
                <a:latin typeface="+mn-lt"/>
              </a:rPr>
              <a:t> </a:t>
            </a:r>
            <a:r>
              <a:rPr lang="vi-VN" sz="2800" b="1" dirty="0">
                <a:latin typeface="+mn-lt"/>
              </a:rPr>
              <a:t>nhân vật</a:t>
            </a:r>
            <a:r>
              <a:rPr lang="en-US" sz="2800" b="1" dirty="0">
                <a:latin typeface="+mn-lt"/>
              </a:rPr>
              <a:t> </a:t>
            </a:r>
            <a:r>
              <a:rPr lang="en-US" sz="2800" b="1" dirty="0" err="1">
                <a:latin typeface="+mn-lt"/>
              </a:rPr>
              <a:t>tương</a:t>
            </a:r>
            <a:r>
              <a:rPr lang="en-US" sz="2800" b="1" dirty="0">
                <a:latin typeface="+mn-lt"/>
              </a:rPr>
              <a:t> </a:t>
            </a:r>
            <a:r>
              <a:rPr lang="en-US" sz="2800" b="1" dirty="0" err="1">
                <a:latin typeface="+mn-lt"/>
              </a:rPr>
              <a:t>phản</a:t>
            </a:r>
            <a:endParaRPr lang="vi-VN" sz="2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6132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7868990"/>
              </p:ext>
            </p:extLst>
          </p:nvPr>
        </p:nvGraphicFramePr>
        <p:xfrm>
          <a:off x="179512" y="915566"/>
          <a:ext cx="8047501" cy="4189572"/>
        </p:xfrm>
        <a:graphic>
          <a:graphicData uri="http://schemas.openxmlformats.org/drawingml/2006/table">
            <a:tbl>
              <a:tblPr>
                <a:tableStyleId>{46F890A9-2807-4EBB-B81D-B2AA78EC7F39}</a:tableStyleId>
              </a:tblPr>
              <a:tblGrid>
                <a:gridCol w="15841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84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4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4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779838" algn="l"/>
                        </a:tabLst>
                      </a:pPr>
                      <a:r>
                        <a:rPr kumimoji="0" lang="en-US" sz="20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Mincho" pitchFamily="49" charset="-128"/>
                          <a:cs typeface="Times New Roman" pitchFamily="18" charset="0"/>
                        </a:rPr>
                        <a:t>Đặc</a:t>
                      </a:r>
                      <a:r>
                        <a:rPr kumimoji="0" lang="en-US" sz="20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Mincho" pitchFamily="49" charset="-128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0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Mincho" pitchFamily="49" charset="-128"/>
                          <a:cs typeface="Times New Roman" pitchFamily="18" charset="0"/>
                        </a:rPr>
                        <a:t>điểm</a:t>
                      </a:r>
                      <a:endParaRPr kumimoji="0" lang="vi-VN" sz="20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9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779838" algn="l"/>
                        </a:tabLst>
                      </a:pPr>
                      <a:r>
                        <a:rPr kumimoji="0" lang="vi-VN" sz="2000" b="1" u="none" strike="noStrike" cap="none" normalizeH="0" baseline="0" noProof="0" dirty="0">
                          <a:ln>
                            <a:noFill/>
                          </a:ln>
                          <a:effectLst/>
                        </a:rPr>
                        <a:t>Đôn-ki-hô-tê</a:t>
                      </a:r>
                      <a:endParaRPr kumimoji="0" lang="vi-VN" sz="20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9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779838" algn="l"/>
                        </a:tabLst>
                      </a:pPr>
                      <a:r>
                        <a:rPr kumimoji="0" lang="vi-VN" sz="2000" b="1" u="none" strike="noStrike" cap="none" normalizeH="0" baseline="0" noProof="0" dirty="0">
                          <a:ln>
                            <a:noFill/>
                          </a:ln>
                          <a:effectLst/>
                        </a:rPr>
                        <a:t>Xan-chô-pan-xa</a:t>
                      </a:r>
                      <a:endParaRPr kumimoji="0" lang="vi-VN" sz="20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9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3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779838" algn="l"/>
                        </a:tabLst>
                      </a:pPr>
                      <a:r>
                        <a:rPr kumimoji="0" lang="en-US" sz="20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Mincho" pitchFamily="49" charset="-128"/>
                          <a:cs typeface="Times New Roman" pitchFamily="18" charset="0"/>
                        </a:rPr>
                        <a:t>Nhìn</a:t>
                      </a:r>
                      <a:r>
                        <a:rPr kumimoji="0" lang="en-US" sz="2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Mincho" pitchFamily="49" charset="-128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Mincho" pitchFamily="49" charset="-128"/>
                          <a:cs typeface="Times New Roman" pitchFamily="18" charset="0"/>
                        </a:rPr>
                        <a:t>nhận</a:t>
                      </a:r>
                      <a:r>
                        <a:rPr kumimoji="0" lang="en-US" sz="2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Mincho" pitchFamily="49" charset="-128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Mincho" pitchFamily="49" charset="-128"/>
                          <a:cs typeface="Times New Roman" pitchFamily="18" charset="0"/>
                        </a:rPr>
                        <a:t>sự</a:t>
                      </a:r>
                      <a:r>
                        <a:rPr kumimoji="0" lang="en-US" sz="2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Mincho" pitchFamily="49" charset="-128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Mincho" pitchFamily="49" charset="-128"/>
                          <a:cs typeface="Times New Roman" pitchFamily="18" charset="0"/>
                        </a:rPr>
                        <a:t>việc</a:t>
                      </a:r>
                      <a:endParaRPr kumimoji="0" lang="vi-VN" sz="20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779838" algn="l"/>
                        </a:tabLst>
                      </a:pPr>
                      <a:endParaRPr kumimoji="0" lang="vi-VN" sz="20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779838" algn="l"/>
                        </a:tabLst>
                      </a:pPr>
                      <a:endParaRPr kumimoji="0" lang="vi-VN" sz="20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0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779838" algn="l"/>
                        </a:tabLst>
                      </a:pPr>
                      <a:r>
                        <a:rPr kumimoji="0" lang="en-US" sz="2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Mincho" pitchFamily="49" charset="-128"/>
                          <a:cs typeface="Times New Roman" pitchFamily="18" charset="0"/>
                        </a:rPr>
                        <a:t>Khi </a:t>
                      </a:r>
                      <a:r>
                        <a:rPr kumimoji="0" lang="en-US" sz="20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Mincho" pitchFamily="49" charset="-128"/>
                          <a:cs typeface="Times New Roman" pitchFamily="18" charset="0"/>
                        </a:rPr>
                        <a:t>thất</a:t>
                      </a:r>
                      <a:r>
                        <a:rPr kumimoji="0" lang="en-US" sz="2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Mincho" pitchFamily="49" charset="-128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S Mincho" pitchFamily="49" charset="-128"/>
                          <a:cs typeface="Times New Roman" pitchFamily="18" charset="0"/>
                        </a:rPr>
                        <a:t>bại</a:t>
                      </a:r>
                      <a:endParaRPr kumimoji="0" lang="vi-VN" sz="20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779838" algn="l"/>
                        </a:tabLst>
                      </a:pPr>
                      <a:endParaRPr kumimoji="0" lang="vi-VN" sz="20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779838" algn="l"/>
                        </a:tabLst>
                      </a:pPr>
                      <a:endParaRPr kumimoji="0" lang="vi-VN" sz="20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33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779838" algn="l"/>
                        </a:tabLst>
                      </a:pPr>
                      <a:r>
                        <a:rPr kumimoji="0" lang="en-US" sz="2000" u="none" strike="noStrike" cap="none" normalizeH="0" baseline="0" noProof="0" dirty="0">
                          <a:ln>
                            <a:noFill/>
                          </a:ln>
                          <a:effectLst/>
                        </a:rPr>
                        <a:t>Quan </a:t>
                      </a:r>
                      <a:r>
                        <a:rPr kumimoji="0" lang="en-US" sz="2000" u="none" strike="noStrike" cap="none" normalizeH="0" baseline="0" noProof="0" dirty="0" err="1">
                          <a:ln>
                            <a:noFill/>
                          </a:ln>
                          <a:effectLst/>
                        </a:rPr>
                        <a:t>niệm</a:t>
                      </a:r>
                      <a:r>
                        <a:rPr kumimoji="0" lang="en-US" sz="2000" u="none" strike="noStrike" cap="none" normalizeH="0" baseline="0" noProof="0" dirty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000" u="none" strike="noStrike" cap="none" normalizeH="0" baseline="0" noProof="0" dirty="0" err="1">
                          <a:ln>
                            <a:noFill/>
                          </a:ln>
                          <a:effectLst/>
                        </a:rPr>
                        <a:t>sống</a:t>
                      </a:r>
                      <a:endParaRPr kumimoji="0" lang="vi-VN" sz="20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779838" algn="l"/>
                        </a:tabLst>
                      </a:pPr>
                      <a:endParaRPr kumimoji="0" lang="vi-VN" sz="20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779838" algn="l"/>
                        </a:tabLst>
                      </a:pPr>
                      <a:endParaRPr kumimoji="0" lang="vi-VN" sz="20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3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779838" algn="l"/>
                        </a:tabLst>
                      </a:pPr>
                      <a:endParaRPr kumimoji="0" lang="vi-VN" sz="20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779838" algn="l"/>
                        </a:tabLst>
                      </a:pPr>
                      <a:endParaRPr kumimoji="0" lang="vi-VN" sz="20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779838" algn="l"/>
                        </a:tabLst>
                      </a:pPr>
                      <a:endParaRPr kumimoji="0" lang="vi-VN" sz="20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10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779838" algn="l"/>
                        </a:tabLst>
                      </a:pPr>
                      <a:endParaRPr kumimoji="0" lang="vi-VN" sz="20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779838" algn="l"/>
                        </a:tabLst>
                      </a:pPr>
                      <a:endParaRPr kumimoji="0" lang="vi-VN" sz="20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779838" algn="l"/>
                        </a:tabLst>
                      </a:pPr>
                      <a:endParaRPr kumimoji="0" lang="vi-VN" sz="20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10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779838" algn="l"/>
                        </a:tabLst>
                      </a:pPr>
                      <a:endParaRPr kumimoji="0" lang="vi-VN" sz="20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779838" algn="l"/>
                        </a:tabLst>
                      </a:pPr>
                      <a:endParaRPr kumimoji="0" lang="vi-VN" sz="20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779838" algn="l"/>
                        </a:tabLst>
                      </a:pPr>
                      <a:endParaRPr kumimoji="0" lang="vi-VN" sz="20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2402479" y="1610834"/>
            <a:ext cx="2989921" cy="416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tabLst>
                <a:tab pos="3779838" algn="l"/>
              </a:tabLst>
            </a:pPr>
            <a:r>
              <a:rPr lang="en-US" sz="2000" dirty="0" err="1">
                <a:solidFill>
                  <a:srgbClr val="000000"/>
                </a:solidFill>
                <a:latin typeface="+mn-lt"/>
                <a:ea typeface="MS Mincho" pitchFamily="49" charset="-128"/>
                <a:cs typeface="Times New Roman" pitchFamily="18" charset="0"/>
              </a:rPr>
              <a:t>Ngộ</a:t>
            </a:r>
            <a:r>
              <a:rPr lang="en-US" sz="2000" dirty="0">
                <a:solidFill>
                  <a:srgbClr val="000000"/>
                </a:solidFill>
                <a:latin typeface="+mn-lt"/>
                <a:ea typeface="MS Mincho" pitchFamily="49" charset="-128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n-lt"/>
                <a:ea typeface="MS Mincho" pitchFamily="49" charset="-128"/>
                <a:cs typeface="Times New Roman" pitchFamily="18" charset="0"/>
              </a:rPr>
              <a:t>nhận</a:t>
            </a:r>
            <a:r>
              <a:rPr lang="en-US" sz="2000" dirty="0">
                <a:solidFill>
                  <a:srgbClr val="000000"/>
                </a:solidFill>
                <a:latin typeface="+mn-lt"/>
                <a:ea typeface="MS Mincho" pitchFamily="49" charset="-128"/>
                <a:cs typeface="Times New Roman" pitchFamily="18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+mn-lt"/>
                <a:ea typeface="MS Mincho" pitchFamily="49" charset="-128"/>
                <a:cs typeface="Times New Roman" pitchFamily="18" charset="0"/>
              </a:rPr>
              <a:t>hoang</a:t>
            </a:r>
            <a:r>
              <a:rPr lang="en-US" sz="2000" dirty="0">
                <a:solidFill>
                  <a:srgbClr val="000000"/>
                </a:solidFill>
                <a:latin typeface="+mn-lt"/>
                <a:ea typeface="MS Mincho" pitchFamily="49" charset="-128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n-lt"/>
                <a:ea typeface="MS Mincho" pitchFamily="49" charset="-128"/>
                <a:cs typeface="Times New Roman" pitchFamily="18" charset="0"/>
              </a:rPr>
              <a:t>đường</a:t>
            </a:r>
            <a:endParaRPr lang="vi-VN" sz="2000" dirty="0">
              <a:solidFill>
                <a:srgbClr val="000000"/>
              </a:solidFill>
              <a:latin typeface="+mn-lt"/>
              <a:ea typeface="MS Mincho" pitchFamily="49" charset="-128"/>
              <a:cs typeface="Times New Roman" pitchFamily="18" charset="0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5778741" y="1610834"/>
            <a:ext cx="1814512" cy="416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ct val="115000"/>
              </a:lnSpc>
              <a:tabLst>
                <a:tab pos="3779838" algn="l"/>
              </a:tabLst>
            </a:pPr>
            <a:r>
              <a:rPr lang="en-US" sz="2000" dirty="0" err="1">
                <a:solidFill>
                  <a:srgbClr val="000000"/>
                </a:solidFill>
                <a:latin typeface="+mn-lt"/>
                <a:ea typeface="MS Mincho" pitchFamily="49" charset="-128"/>
                <a:cs typeface="Times New Roman" pitchFamily="18" charset="0"/>
              </a:rPr>
              <a:t>Thực</a:t>
            </a:r>
            <a:r>
              <a:rPr lang="en-US" sz="2000" dirty="0">
                <a:solidFill>
                  <a:srgbClr val="000000"/>
                </a:solidFill>
                <a:latin typeface="+mn-lt"/>
                <a:ea typeface="MS Mincho" pitchFamily="49" charset="-128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n-lt"/>
                <a:ea typeface="MS Mincho" pitchFamily="49" charset="-128"/>
                <a:cs typeface="Times New Roman" pitchFamily="18" charset="0"/>
              </a:rPr>
              <a:t>tế</a:t>
            </a:r>
            <a:endParaRPr lang="vi-VN" sz="2000" dirty="0">
              <a:solidFill>
                <a:srgbClr val="000000"/>
              </a:solidFill>
              <a:latin typeface="+mn-lt"/>
              <a:ea typeface="MS Mincho" pitchFamily="49" charset="-128"/>
              <a:cs typeface="Times New Roman" pitchFamily="18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2401678" y="2171054"/>
            <a:ext cx="2991525" cy="416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tabLst>
                <a:tab pos="3779838" algn="l"/>
              </a:tabLst>
            </a:pPr>
            <a:r>
              <a:rPr lang="en-US" sz="2000" dirty="0" err="1">
                <a:latin typeface="+mn-lt"/>
                <a:ea typeface="MS Mincho" pitchFamily="49" charset="-128"/>
                <a:cs typeface="Times New Roman" pitchFamily="18" charset="0"/>
              </a:rPr>
              <a:t>Chấp</a:t>
            </a:r>
            <a:r>
              <a:rPr lang="en-US" sz="2000" dirty="0">
                <a:latin typeface="+mn-lt"/>
                <a:ea typeface="MS Mincho" pitchFamily="49" charset="-128"/>
                <a:cs typeface="Times New Roman" pitchFamily="18" charset="0"/>
              </a:rPr>
              <a:t> </a:t>
            </a:r>
            <a:r>
              <a:rPr lang="en-US" sz="2000" dirty="0" err="1">
                <a:latin typeface="+mn-lt"/>
                <a:ea typeface="MS Mincho" pitchFamily="49" charset="-128"/>
                <a:cs typeface="Times New Roman" pitchFamily="18" charset="0"/>
              </a:rPr>
              <a:t>nhận</a:t>
            </a:r>
            <a:r>
              <a:rPr lang="en-US" sz="2000" dirty="0">
                <a:latin typeface="+mn-lt"/>
                <a:ea typeface="MS Mincho" pitchFamily="49" charset="-128"/>
                <a:cs typeface="Times New Roman" pitchFamily="18" charset="0"/>
              </a:rPr>
              <a:t>, </a:t>
            </a:r>
            <a:r>
              <a:rPr lang="en-US" sz="2000" dirty="0" err="1">
                <a:latin typeface="+mn-lt"/>
                <a:ea typeface="MS Mincho" pitchFamily="49" charset="-128"/>
                <a:cs typeface="Times New Roman" pitchFamily="18" charset="0"/>
              </a:rPr>
              <a:t>không</a:t>
            </a:r>
            <a:r>
              <a:rPr lang="en-US" sz="2000" dirty="0">
                <a:latin typeface="+mn-lt"/>
                <a:ea typeface="MS Mincho" pitchFamily="49" charset="-128"/>
                <a:cs typeface="Times New Roman" pitchFamily="18" charset="0"/>
              </a:rPr>
              <a:t> </a:t>
            </a:r>
            <a:r>
              <a:rPr lang="en-US" sz="2000" dirty="0" err="1">
                <a:latin typeface="+mn-lt"/>
                <a:ea typeface="MS Mincho" pitchFamily="49" charset="-128"/>
                <a:cs typeface="Times New Roman" pitchFamily="18" charset="0"/>
              </a:rPr>
              <a:t>rên</a:t>
            </a:r>
            <a:r>
              <a:rPr lang="en-US" sz="2000" dirty="0">
                <a:latin typeface="+mn-lt"/>
                <a:ea typeface="MS Mincho" pitchFamily="49" charset="-128"/>
                <a:cs typeface="Times New Roman" pitchFamily="18" charset="0"/>
              </a:rPr>
              <a:t> la</a:t>
            </a:r>
            <a:endParaRPr lang="vi-VN" sz="2000" dirty="0">
              <a:solidFill>
                <a:srgbClr val="000000"/>
              </a:solidFill>
              <a:latin typeface="+mn-lt"/>
              <a:ea typeface="MS Mincho" pitchFamily="49" charset="-128"/>
              <a:cs typeface="Times New Roman" pitchFamily="18" charset="0"/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1907704" y="2732890"/>
            <a:ext cx="3672408" cy="770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tabLst>
                <a:tab pos="3779838" algn="l"/>
              </a:tabLst>
            </a:pPr>
            <a:r>
              <a:rPr lang="en-US" sz="2000" dirty="0" err="1">
                <a:solidFill>
                  <a:srgbClr val="000000"/>
                </a:solidFill>
                <a:latin typeface="+mn-lt"/>
                <a:ea typeface="MS Mincho" pitchFamily="49" charset="-128"/>
                <a:cs typeface="Times New Roman" pitchFamily="18" charset="0"/>
              </a:rPr>
              <a:t>Vì</a:t>
            </a:r>
            <a:r>
              <a:rPr lang="en-US" sz="2000" dirty="0">
                <a:solidFill>
                  <a:srgbClr val="000000"/>
                </a:solidFill>
                <a:latin typeface="+mn-lt"/>
                <a:ea typeface="MS Mincho" pitchFamily="49" charset="-128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n-lt"/>
                <a:ea typeface="MS Mincho" pitchFamily="49" charset="-128"/>
                <a:cs typeface="Times New Roman" pitchFamily="18" charset="0"/>
              </a:rPr>
              <a:t>lý</a:t>
            </a:r>
            <a:r>
              <a:rPr lang="en-US" sz="2000" dirty="0">
                <a:solidFill>
                  <a:srgbClr val="000000"/>
                </a:solidFill>
                <a:latin typeface="+mn-lt"/>
                <a:ea typeface="MS Mincho" pitchFamily="49" charset="-128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n-lt"/>
                <a:ea typeface="MS Mincho" pitchFamily="49" charset="-128"/>
                <a:cs typeface="Times New Roman" pitchFamily="18" charset="0"/>
              </a:rPr>
              <a:t>tưởng</a:t>
            </a:r>
            <a:r>
              <a:rPr lang="en-US" sz="2000" dirty="0">
                <a:solidFill>
                  <a:srgbClr val="000000"/>
                </a:solidFill>
                <a:latin typeface="+mn-lt"/>
                <a:ea typeface="MS Mincho" pitchFamily="49" charset="-128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n-lt"/>
                <a:ea typeface="MS Mincho" pitchFamily="49" charset="-128"/>
                <a:cs typeface="Times New Roman" pitchFamily="18" charset="0"/>
              </a:rPr>
              <a:t>công</a:t>
            </a:r>
            <a:r>
              <a:rPr lang="en-US" sz="2000" dirty="0">
                <a:solidFill>
                  <a:srgbClr val="000000"/>
                </a:solidFill>
                <a:latin typeface="+mn-lt"/>
                <a:ea typeface="MS Mincho" pitchFamily="49" charset="-128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n-lt"/>
                <a:ea typeface="MS Mincho" pitchFamily="49" charset="-128"/>
                <a:cs typeface="Times New Roman" pitchFamily="18" charset="0"/>
              </a:rPr>
              <a:t>bằng</a:t>
            </a:r>
            <a:r>
              <a:rPr lang="en-US" sz="2000" dirty="0">
                <a:solidFill>
                  <a:srgbClr val="000000"/>
                </a:solidFill>
                <a:latin typeface="+mn-lt"/>
                <a:ea typeface="MS Mincho" pitchFamily="49" charset="-128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n-lt"/>
                <a:ea typeface="MS Mincho" pitchFamily="49" charset="-128"/>
                <a:cs typeface="Times New Roman" pitchFamily="18" charset="0"/>
              </a:rPr>
              <a:t>và</a:t>
            </a:r>
            <a:r>
              <a:rPr lang="en-US" sz="2000" dirty="0">
                <a:solidFill>
                  <a:srgbClr val="000000"/>
                </a:solidFill>
                <a:latin typeface="+mn-lt"/>
                <a:ea typeface="MS Mincho" pitchFamily="49" charset="-128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n-lt"/>
                <a:ea typeface="MS Mincho" pitchFamily="49" charset="-128"/>
                <a:cs typeface="Times New Roman" pitchFamily="18" charset="0"/>
              </a:rPr>
              <a:t>tự</a:t>
            </a:r>
            <a:r>
              <a:rPr lang="en-US" sz="2000" dirty="0">
                <a:solidFill>
                  <a:srgbClr val="000000"/>
                </a:solidFill>
                <a:latin typeface="+mn-lt"/>
                <a:ea typeface="MS Mincho" pitchFamily="49" charset="-128"/>
                <a:cs typeface="Times New Roman" pitchFamily="18" charset="0"/>
              </a:rPr>
              <a:t> do </a:t>
            </a:r>
            <a:r>
              <a:rPr lang="en-US" sz="2000" dirty="0" err="1">
                <a:solidFill>
                  <a:srgbClr val="000000"/>
                </a:solidFill>
                <a:latin typeface="+mn-lt"/>
                <a:ea typeface="MS Mincho" pitchFamily="49" charset="-128"/>
                <a:cs typeface="Times New Roman" pitchFamily="18" charset="0"/>
              </a:rPr>
              <a:t>cho</a:t>
            </a:r>
            <a:r>
              <a:rPr lang="en-US" sz="2000" dirty="0">
                <a:solidFill>
                  <a:srgbClr val="000000"/>
                </a:solidFill>
                <a:latin typeface="+mn-lt"/>
                <a:ea typeface="MS Mincho" pitchFamily="49" charset="-128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n-lt"/>
                <a:ea typeface="MS Mincho" pitchFamily="49" charset="-128"/>
                <a:cs typeface="Times New Roman" pitchFamily="18" charset="0"/>
              </a:rPr>
              <a:t>mọi</a:t>
            </a:r>
            <a:r>
              <a:rPr lang="en-US" sz="2000" dirty="0">
                <a:solidFill>
                  <a:srgbClr val="000000"/>
                </a:solidFill>
                <a:latin typeface="+mn-lt"/>
                <a:ea typeface="MS Mincho" pitchFamily="49" charset="-128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n-lt"/>
                <a:ea typeface="MS Mincho" pitchFamily="49" charset="-128"/>
                <a:cs typeface="Times New Roman" pitchFamily="18" charset="0"/>
              </a:rPr>
              <a:t>người</a:t>
            </a:r>
            <a:endParaRPr lang="vi-VN" sz="2000" dirty="0">
              <a:solidFill>
                <a:srgbClr val="000000"/>
              </a:solidFill>
              <a:latin typeface="+mn-lt"/>
              <a:ea typeface="MS Mincho" pitchFamily="49" charset="-128"/>
              <a:cs typeface="Times New Roman" pitchFamily="18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3807996" y="3251174"/>
            <a:ext cx="184731" cy="416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tabLst>
                <a:tab pos="3779838" algn="l"/>
              </a:tabLst>
            </a:pPr>
            <a:endParaRPr lang="vi-VN" sz="2000" dirty="0">
              <a:solidFill>
                <a:srgbClr val="000000"/>
              </a:solidFill>
              <a:latin typeface="+mn-lt"/>
              <a:ea typeface="MS Mincho" pitchFamily="49" charset="-128"/>
              <a:cs typeface="Times New Roman" pitchFamily="18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3867254" y="3858102"/>
            <a:ext cx="184731" cy="416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tabLst>
                <a:tab pos="3779838" algn="l"/>
              </a:tabLst>
            </a:pPr>
            <a:endParaRPr lang="vi-VN" sz="2000" dirty="0">
              <a:solidFill>
                <a:srgbClr val="000000"/>
              </a:solidFill>
              <a:latin typeface="+mn-lt"/>
              <a:ea typeface="MS Mincho" pitchFamily="49" charset="-128"/>
              <a:cs typeface="Times New Roman" pitchFamily="18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3800781" y="4389415"/>
            <a:ext cx="184731" cy="416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tabLst>
                <a:tab pos="3779838" algn="l"/>
              </a:tabLst>
            </a:pPr>
            <a:endParaRPr lang="vi-VN" sz="2000" dirty="0">
              <a:solidFill>
                <a:srgbClr val="000000"/>
              </a:solidFill>
              <a:latin typeface="+mn-lt"/>
              <a:ea typeface="MS Mincho" pitchFamily="49" charset="-128"/>
              <a:cs typeface="Times New Roman" pitchFamily="18" charset="0"/>
            </a:endParaRP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5661011" y="2171054"/>
            <a:ext cx="2106667" cy="416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tabLst>
                <a:tab pos="3779838" algn="l"/>
              </a:tabLst>
            </a:pPr>
            <a:r>
              <a:rPr lang="en-US" sz="2000" dirty="0">
                <a:latin typeface="+mn-lt"/>
                <a:ea typeface="MS Mincho" pitchFamily="49" charset="-128"/>
                <a:cs typeface="Times New Roman" pitchFamily="18" charset="0"/>
              </a:rPr>
              <a:t>Than </a:t>
            </a:r>
            <a:r>
              <a:rPr lang="en-US" sz="2000" dirty="0" err="1">
                <a:latin typeface="+mn-lt"/>
                <a:ea typeface="MS Mincho" pitchFamily="49" charset="-128"/>
                <a:cs typeface="Times New Roman" pitchFamily="18" charset="0"/>
              </a:rPr>
              <a:t>vãn</a:t>
            </a:r>
            <a:r>
              <a:rPr lang="en-US" sz="2000" dirty="0">
                <a:latin typeface="+mn-lt"/>
                <a:ea typeface="MS Mincho" pitchFamily="49" charset="-128"/>
                <a:cs typeface="Times New Roman" pitchFamily="18" charset="0"/>
              </a:rPr>
              <a:t>, </a:t>
            </a:r>
            <a:r>
              <a:rPr lang="en-US" sz="2000" dirty="0" err="1">
                <a:latin typeface="+mn-lt"/>
                <a:ea typeface="MS Mincho" pitchFamily="49" charset="-128"/>
                <a:cs typeface="Times New Roman" pitchFamily="18" charset="0"/>
              </a:rPr>
              <a:t>rên</a:t>
            </a:r>
            <a:r>
              <a:rPr lang="en-US" sz="2000" dirty="0">
                <a:latin typeface="+mn-lt"/>
                <a:ea typeface="MS Mincho" pitchFamily="49" charset="-128"/>
                <a:cs typeface="Times New Roman" pitchFamily="18" charset="0"/>
              </a:rPr>
              <a:t> la</a:t>
            </a:r>
            <a:endParaRPr lang="vi-VN" sz="2000" dirty="0">
              <a:solidFill>
                <a:srgbClr val="000000"/>
              </a:solidFill>
              <a:latin typeface="+mn-lt"/>
              <a:ea typeface="MS Mincho" pitchFamily="49" charset="-128"/>
              <a:cs typeface="Times New Roman" pitchFamily="18" charset="0"/>
            </a:endParaRP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5868144" y="2732890"/>
            <a:ext cx="2232248" cy="770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tabLst>
                <a:tab pos="3779838" algn="l"/>
              </a:tabLst>
            </a:pPr>
            <a:r>
              <a:rPr lang="en-US" sz="2000" dirty="0" err="1">
                <a:solidFill>
                  <a:srgbClr val="000000"/>
                </a:solidFill>
                <a:latin typeface="+mn-lt"/>
                <a:ea typeface="MS Mincho" pitchFamily="49" charset="-128"/>
                <a:cs typeface="Times New Roman" pitchFamily="18" charset="0"/>
              </a:rPr>
              <a:t>Thực</a:t>
            </a:r>
            <a:r>
              <a:rPr lang="en-US" sz="2000" dirty="0">
                <a:solidFill>
                  <a:srgbClr val="000000"/>
                </a:solidFill>
                <a:latin typeface="+mn-lt"/>
                <a:ea typeface="MS Mincho" pitchFamily="49" charset="-128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n-lt"/>
                <a:ea typeface="MS Mincho" pitchFamily="49" charset="-128"/>
                <a:cs typeface="Times New Roman" pitchFamily="18" charset="0"/>
              </a:rPr>
              <a:t>dụng</a:t>
            </a:r>
            <a:r>
              <a:rPr lang="en-US" sz="2000" dirty="0">
                <a:solidFill>
                  <a:srgbClr val="000000"/>
                </a:solidFill>
                <a:latin typeface="+mn-lt"/>
                <a:ea typeface="MS Mincho" pitchFamily="49" charset="-128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n-lt"/>
                <a:ea typeface="MS Mincho" pitchFamily="49" charset="-128"/>
                <a:cs typeface="Times New Roman" pitchFamily="18" charset="0"/>
              </a:rPr>
              <a:t>vì</a:t>
            </a:r>
            <a:r>
              <a:rPr lang="en-US" sz="2000" dirty="0">
                <a:solidFill>
                  <a:srgbClr val="000000"/>
                </a:solidFill>
                <a:latin typeface="+mn-lt"/>
                <a:ea typeface="MS Mincho" pitchFamily="49" charset="-128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n-lt"/>
                <a:ea typeface="MS Mincho" pitchFamily="49" charset="-128"/>
                <a:cs typeface="Times New Roman" pitchFamily="18" charset="0"/>
              </a:rPr>
              <a:t>bản</a:t>
            </a:r>
            <a:r>
              <a:rPr lang="en-US" sz="2000" dirty="0">
                <a:solidFill>
                  <a:srgbClr val="000000"/>
                </a:solidFill>
                <a:latin typeface="+mn-lt"/>
                <a:ea typeface="MS Mincho" pitchFamily="49" charset="-128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n-lt"/>
                <a:ea typeface="MS Mincho" pitchFamily="49" charset="-128"/>
                <a:cs typeface="Times New Roman" pitchFamily="18" charset="0"/>
              </a:rPr>
              <a:t>thân</a:t>
            </a:r>
            <a:r>
              <a:rPr lang="en-US" sz="2000" dirty="0">
                <a:solidFill>
                  <a:srgbClr val="000000"/>
                </a:solidFill>
                <a:latin typeface="+mn-lt"/>
                <a:ea typeface="MS Mincho" pitchFamily="49" charset="-128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n-lt"/>
                <a:ea typeface="MS Mincho" pitchFamily="49" charset="-128"/>
                <a:cs typeface="Times New Roman" pitchFamily="18" charset="0"/>
              </a:rPr>
              <a:t>mình</a:t>
            </a:r>
            <a:endParaRPr lang="vi-VN" sz="2000" dirty="0">
              <a:solidFill>
                <a:srgbClr val="000000"/>
              </a:solidFill>
              <a:latin typeface="+mn-lt"/>
              <a:ea typeface="MS Mincho" pitchFamily="49" charset="-128"/>
              <a:cs typeface="Times New Roman" pitchFamily="18" charset="0"/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5263151" y="3265351"/>
            <a:ext cx="2963862" cy="417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ct val="115000"/>
              </a:lnSpc>
              <a:tabLst>
                <a:tab pos="3779838" algn="l"/>
              </a:tabLst>
            </a:pPr>
            <a:endParaRPr lang="vi-VN" sz="2000" dirty="0">
              <a:solidFill>
                <a:srgbClr val="000000"/>
              </a:solidFill>
              <a:latin typeface="+mn-lt"/>
              <a:ea typeface="MS Mincho" pitchFamily="49" charset="-128"/>
              <a:cs typeface="Times New Roman" pitchFamily="18" charset="0"/>
            </a:endParaRP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6715828" y="3856015"/>
            <a:ext cx="184731" cy="416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tabLst>
                <a:tab pos="3779838" algn="l"/>
              </a:tabLst>
            </a:pPr>
            <a:endParaRPr lang="vi-VN" sz="2000" dirty="0">
              <a:solidFill>
                <a:srgbClr val="000000"/>
              </a:solidFill>
              <a:latin typeface="+mn-lt"/>
              <a:ea typeface="MS Mincho" pitchFamily="49" charset="-128"/>
              <a:cs typeface="Times New Roman" pitchFamily="18" charset="0"/>
            </a:endParaRP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6664582" y="4403302"/>
            <a:ext cx="184731" cy="416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tabLst>
                <a:tab pos="3779838" algn="l"/>
              </a:tabLst>
            </a:pPr>
            <a:endParaRPr lang="vi-VN" sz="2000" dirty="0">
              <a:solidFill>
                <a:srgbClr val="000000"/>
              </a:solidFill>
              <a:latin typeface="+mn-lt"/>
              <a:ea typeface="MS Mincho" pitchFamily="49" charset="-128"/>
              <a:cs typeface="Times New Roman" pitchFamily="18" charset="0"/>
            </a:endParaRPr>
          </a:p>
        </p:txBody>
      </p:sp>
      <p:sp>
        <p:nvSpPr>
          <p:cNvPr id="34" name="Google Shape;936;p36"/>
          <p:cNvSpPr txBox="1">
            <a:spLocks noGrp="1"/>
          </p:cNvSpPr>
          <p:nvPr>
            <p:ph type="title"/>
          </p:nvPr>
        </p:nvSpPr>
        <p:spPr>
          <a:xfrm>
            <a:off x="1596750" y="339502"/>
            <a:ext cx="5950500" cy="4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1" dirty="0">
                <a:latin typeface="+mn-lt"/>
              </a:rPr>
              <a:t>3. </a:t>
            </a:r>
            <a:r>
              <a:rPr lang="en-US" sz="2800" b="1" dirty="0" err="1">
                <a:latin typeface="+mn-lt"/>
              </a:rPr>
              <a:t>Cặp</a:t>
            </a:r>
            <a:r>
              <a:rPr lang="en-US" sz="2800" b="1" dirty="0">
                <a:latin typeface="+mn-lt"/>
              </a:rPr>
              <a:t> </a:t>
            </a:r>
            <a:r>
              <a:rPr lang="vi-VN" sz="2800" b="1" dirty="0">
                <a:latin typeface="+mn-lt"/>
              </a:rPr>
              <a:t>nhân vật</a:t>
            </a:r>
            <a:r>
              <a:rPr lang="en-US" sz="2800" b="1" dirty="0">
                <a:latin typeface="+mn-lt"/>
              </a:rPr>
              <a:t> </a:t>
            </a:r>
            <a:r>
              <a:rPr lang="en-US" sz="2800" b="1" dirty="0" err="1">
                <a:latin typeface="+mn-lt"/>
              </a:rPr>
              <a:t>tương</a:t>
            </a:r>
            <a:r>
              <a:rPr lang="en-US" sz="2800" b="1" dirty="0">
                <a:latin typeface="+mn-lt"/>
              </a:rPr>
              <a:t> </a:t>
            </a:r>
            <a:r>
              <a:rPr lang="en-US" sz="2800" b="1" dirty="0" err="1">
                <a:latin typeface="+mn-lt"/>
              </a:rPr>
              <a:t>phản</a:t>
            </a:r>
            <a:endParaRPr lang="vi-VN" sz="2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789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936;p36"/>
          <p:cNvSpPr txBox="1">
            <a:spLocks noGrp="1"/>
          </p:cNvSpPr>
          <p:nvPr>
            <p:ph type="title"/>
          </p:nvPr>
        </p:nvSpPr>
        <p:spPr>
          <a:xfrm>
            <a:off x="1596750" y="339502"/>
            <a:ext cx="5950500" cy="4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1" dirty="0">
                <a:latin typeface="+mn-lt"/>
              </a:rPr>
              <a:t>3. Nghệ thuật xây dựng nhân vật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43608" y="987574"/>
            <a:ext cx="4032448" cy="3266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è"/>
              <a:tabLst>
                <a:tab pos="2743200" algn="ctr"/>
                <a:tab pos="5486400" algn="r"/>
              </a:tabLst>
            </a:pPr>
            <a:r>
              <a:rPr lang="vi-VN" sz="2000" dirty="0">
                <a:solidFill>
                  <a:schemeClr val="tx1"/>
                </a:solidFill>
                <a:latin typeface="+mn-lt"/>
                <a:ea typeface="MS Mincho" pitchFamily="49" charset="-128"/>
                <a:cs typeface="Times New Roman" pitchFamily="18" charset="0"/>
              </a:rPr>
              <a:t>Bổ trợ tính cách cho nhau (tính thực tế của giám mã – tính viễn vông của hiệp sĩ)</a:t>
            </a:r>
            <a:endParaRPr lang="en-US" sz="2000" dirty="0">
              <a:solidFill>
                <a:schemeClr val="tx1"/>
              </a:solidFill>
              <a:latin typeface="+mn-lt"/>
              <a:ea typeface="MS Mincho" pitchFamily="49" charset="-128"/>
              <a:cs typeface="Times New Roman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è"/>
              <a:tabLst>
                <a:tab pos="2743200" algn="ctr"/>
                <a:tab pos="5486400" algn="r"/>
              </a:tabLst>
            </a:pPr>
            <a:r>
              <a:rPr lang="en-US" sz="2000" dirty="0">
                <a:solidFill>
                  <a:schemeClr val="tx1"/>
                </a:solidFill>
                <a:latin typeface="+mn-lt"/>
                <a:ea typeface="MS Mincho" pitchFamily="49" charset="-128"/>
                <a:cs typeface="Times New Roman" pitchFamily="18" charset="0"/>
              </a:rPr>
              <a:t>Ý </a:t>
            </a:r>
            <a:r>
              <a:rPr lang="en-US" sz="2000" dirty="0" err="1">
                <a:solidFill>
                  <a:schemeClr val="tx1"/>
                </a:solidFill>
                <a:latin typeface="+mn-lt"/>
                <a:ea typeface="MS Mincho" pitchFamily="49" charset="-128"/>
                <a:cs typeface="Times New Roman" pitchFamily="18" charset="0"/>
              </a:rPr>
              <a:t>nghĩa</a:t>
            </a:r>
            <a:r>
              <a:rPr lang="en-US" sz="2000" dirty="0">
                <a:solidFill>
                  <a:schemeClr val="tx1"/>
                </a:solidFill>
                <a:latin typeface="+mn-lt"/>
                <a:ea typeface="MS Mincho" pitchFamily="49" charset="-128"/>
                <a:cs typeface="Times New Roman" pitchFamily="18" charset="0"/>
              </a:rPr>
              <a:t>: </a:t>
            </a:r>
            <a:r>
              <a:rPr lang="en-US" sz="2000" dirty="0" err="1">
                <a:solidFill>
                  <a:schemeClr val="tx1"/>
                </a:solidFill>
                <a:latin typeface="+mn-lt"/>
                <a:ea typeface="MS Mincho" pitchFamily="49" charset="-128"/>
                <a:cs typeface="Times New Roman" pitchFamily="18" charset="0"/>
              </a:rPr>
              <a:t>Làm</a:t>
            </a:r>
            <a:r>
              <a:rPr lang="en-US" sz="2000" dirty="0">
                <a:solidFill>
                  <a:schemeClr val="tx1"/>
                </a:solidFill>
                <a:latin typeface="+mn-lt"/>
                <a:ea typeface="MS Mincho" pitchFamily="49" charset="-128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n-lt"/>
                <a:ea typeface="MS Mincho" pitchFamily="49" charset="-128"/>
                <a:cs typeface="Times New Roman" pitchFamily="18" charset="0"/>
              </a:rPr>
              <a:t>người</a:t>
            </a:r>
            <a:r>
              <a:rPr lang="en-US" sz="2000" dirty="0">
                <a:solidFill>
                  <a:schemeClr val="tx1"/>
                </a:solidFill>
                <a:latin typeface="+mn-lt"/>
                <a:ea typeface="MS Mincho" pitchFamily="49" charset="-128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n-lt"/>
                <a:ea typeface="MS Mincho" pitchFamily="49" charset="-128"/>
                <a:cs typeface="Times New Roman" pitchFamily="18" charset="0"/>
              </a:rPr>
              <a:t>khi</a:t>
            </a:r>
            <a:r>
              <a:rPr lang="en-US" sz="2000" dirty="0">
                <a:solidFill>
                  <a:schemeClr val="tx1"/>
                </a:solidFill>
                <a:latin typeface="+mn-lt"/>
                <a:ea typeface="MS Mincho" pitchFamily="49" charset="-128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n-lt"/>
                <a:ea typeface="MS Mincho" pitchFamily="49" charset="-128"/>
                <a:cs typeface="Times New Roman" pitchFamily="18" charset="0"/>
              </a:rPr>
              <a:t>sống</a:t>
            </a:r>
            <a:r>
              <a:rPr lang="en-US" sz="2000" dirty="0">
                <a:solidFill>
                  <a:schemeClr val="tx1"/>
                </a:solidFill>
                <a:latin typeface="+mn-lt"/>
                <a:ea typeface="MS Mincho" pitchFamily="49" charset="-128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n-lt"/>
                <a:ea typeface="MS Mincho" pitchFamily="49" charset="-128"/>
                <a:cs typeface="Times New Roman" pitchFamily="18" charset="0"/>
              </a:rPr>
              <a:t>phải</a:t>
            </a:r>
            <a:r>
              <a:rPr lang="en-US" sz="2000" dirty="0">
                <a:solidFill>
                  <a:schemeClr val="tx1"/>
                </a:solidFill>
                <a:latin typeface="+mn-lt"/>
                <a:ea typeface="MS Mincho" pitchFamily="49" charset="-128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n-lt"/>
                <a:ea typeface="MS Mincho" pitchFamily="49" charset="-128"/>
                <a:cs typeface="Times New Roman" pitchFamily="18" charset="0"/>
              </a:rPr>
              <a:t>có</a:t>
            </a:r>
            <a:r>
              <a:rPr lang="en-US" sz="2000" dirty="0">
                <a:solidFill>
                  <a:schemeClr val="tx1"/>
                </a:solidFill>
                <a:latin typeface="+mn-lt"/>
                <a:ea typeface="MS Mincho" pitchFamily="49" charset="-128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n-lt"/>
                <a:ea typeface="MS Mincho" pitchFamily="49" charset="-128"/>
                <a:cs typeface="Times New Roman" pitchFamily="18" charset="0"/>
              </a:rPr>
              <a:t>ước</a:t>
            </a:r>
            <a:r>
              <a:rPr lang="en-US" sz="2000" dirty="0">
                <a:solidFill>
                  <a:schemeClr val="tx1"/>
                </a:solidFill>
                <a:latin typeface="+mn-lt"/>
                <a:ea typeface="MS Mincho" pitchFamily="49" charset="-128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n-lt"/>
                <a:ea typeface="MS Mincho" pitchFamily="49" charset="-128"/>
                <a:cs typeface="Times New Roman" pitchFamily="18" charset="0"/>
              </a:rPr>
              <a:t>mơ</a:t>
            </a:r>
            <a:r>
              <a:rPr lang="en-US" sz="2000" dirty="0">
                <a:solidFill>
                  <a:schemeClr val="tx1"/>
                </a:solidFill>
                <a:latin typeface="+mn-lt"/>
                <a:ea typeface="MS Mincho" pitchFamily="49" charset="-128"/>
                <a:cs typeface="Times New Roman" pitchFamily="18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+mn-lt"/>
                <a:ea typeface="MS Mincho" pitchFamily="49" charset="-128"/>
                <a:cs typeface="Times New Roman" pitchFamily="18" charset="0"/>
              </a:rPr>
              <a:t>lý</a:t>
            </a:r>
            <a:r>
              <a:rPr lang="en-US" sz="2000" dirty="0">
                <a:solidFill>
                  <a:schemeClr val="tx1"/>
                </a:solidFill>
                <a:latin typeface="+mn-lt"/>
                <a:ea typeface="MS Mincho" pitchFamily="49" charset="-128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n-lt"/>
                <a:ea typeface="MS Mincho" pitchFamily="49" charset="-128"/>
                <a:cs typeface="Times New Roman" pitchFamily="18" charset="0"/>
              </a:rPr>
              <a:t>tưởng</a:t>
            </a:r>
            <a:r>
              <a:rPr lang="en-US" sz="2000" dirty="0">
                <a:solidFill>
                  <a:schemeClr val="tx1"/>
                </a:solidFill>
                <a:latin typeface="+mn-lt"/>
                <a:ea typeface="MS Mincho" pitchFamily="49" charset="-128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n-lt"/>
                <a:ea typeface="MS Mincho" pitchFamily="49" charset="-128"/>
                <a:cs typeface="Times New Roman" pitchFamily="18" charset="0"/>
              </a:rPr>
              <a:t>và</a:t>
            </a:r>
            <a:r>
              <a:rPr lang="en-US" sz="2000" dirty="0">
                <a:solidFill>
                  <a:schemeClr val="tx1"/>
                </a:solidFill>
                <a:latin typeface="+mn-lt"/>
                <a:ea typeface="MS Mincho" pitchFamily="49" charset="-128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n-lt"/>
                <a:ea typeface="MS Mincho" pitchFamily="49" charset="-128"/>
                <a:cs typeface="Times New Roman" pitchFamily="18" charset="0"/>
              </a:rPr>
              <a:t>có</a:t>
            </a:r>
            <a:r>
              <a:rPr lang="en-US" sz="2000" dirty="0">
                <a:solidFill>
                  <a:schemeClr val="tx1"/>
                </a:solidFill>
                <a:latin typeface="+mn-lt"/>
                <a:ea typeface="MS Mincho" pitchFamily="49" charset="-128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n-lt"/>
                <a:ea typeface="MS Mincho" pitchFamily="49" charset="-128"/>
                <a:cs typeface="Times New Roman" pitchFamily="18" charset="0"/>
              </a:rPr>
              <a:t>đủ</a:t>
            </a:r>
            <a:r>
              <a:rPr lang="en-US" sz="2000" dirty="0">
                <a:solidFill>
                  <a:schemeClr val="tx1"/>
                </a:solidFill>
                <a:latin typeface="+mn-lt"/>
                <a:ea typeface="MS Mincho" pitchFamily="49" charset="-128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n-lt"/>
                <a:ea typeface="MS Mincho" pitchFamily="49" charset="-128"/>
                <a:cs typeface="Times New Roman" pitchFamily="18" charset="0"/>
              </a:rPr>
              <a:t>dũng</a:t>
            </a:r>
            <a:r>
              <a:rPr lang="en-US" sz="2000" dirty="0">
                <a:solidFill>
                  <a:schemeClr val="tx1"/>
                </a:solidFill>
                <a:latin typeface="+mn-lt"/>
                <a:ea typeface="MS Mincho" pitchFamily="49" charset="-128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n-lt"/>
                <a:ea typeface="MS Mincho" pitchFamily="49" charset="-128"/>
                <a:cs typeface="Times New Roman" pitchFamily="18" charset="0"/>
              </a:rPr>
              <a:t>khí</a:t>
            </a:r>
            <a:r>
              <a:rPr lang="en-US" sz="2000" dirty="0">
                <a:solidFill>
                  <a:schemeClr val="tx1"/>
                </a:solidFill>
                <a:latin typeface="+mn-lt"/>
                <a:ea typeface="MS Mincho" pitchFamily="49" charset="-128"/>
                <a:cs typeface="Times New Roman" pitchFamily="18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+mn-lt"/>
                <a:ea typeface="MS Mincho" pitchFamily="49" charset="-128"/>
                <a:cs typeface="Times New Roman" pitchFamily="18" charset="0"/>
              </a:rPr>
              <a:t>sáng</a:t>
            </a:r>
            <a:r>
              <a:rPr lang="en-US" sz="2000" dirty="0">
                <a:solidFill>
                  <a:schemeClr val="tx1"/>
                </a:solidFill>
                <a:latin typeface="+mn-lt"/>
                <a:ea typeface="MS Mincho" pitchFamily="49" charset="-128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n-lt"/>
                <a:ea typeface="MS Mincho" pitchFamily="49" charset="-128"/>
                <a:cs typeface="Times New Roman" pitchFamily="18" charset="0"/>
              </a:rPr>
              <a:t>suốt</a:t>
            </a:r>
            <a:r>
              <a:rPr lang="en-US" sz="2000" dirty="0">
                <a:solidFill>
                  <a:schemeClr val="tx1"/>
                </a:solidFill>
                <a:latin typeface="+mn-lt"/>
                <a:ea typeface="MS Mincho" pitchFamily="49" charset="-128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n-lt"/>
                <a:ea typeface="MS Mincho" pitchFamily="49" charset="-128"/>
                <a:cs typeface="Times New Roman" pitchFamily="18" charset="0"/>
              </a:rPr>
              <a:t>để</a:t>
            </a:r>
            <a:r>
              <a:rPr lang="en-US" sz="2000" dirty="0">
                <a:solidFill>
                  <a:schemeClr val="tx1"/>
                </a:solidFill>
                <a:latin typeface="+mn-lt"/>
                <a:ea typeface="MS Mincho" pitchFamily="49" charset="-128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n-lt"/>
                <a:ea typeface="MS Mincho" pitchFamily="49" charset="-128"/>
                <a:cs typeface="Times New Roman" pitchFamily="18" charset="0"/>
              </a:rPr>
              <a:t>hiện</a:t>
            </a:r>
            <a:r>
              <a:rPr lang="en-US" sz="2000" dirty="0">
                <a:solidFill>
                  <a:schemeClr val="tx1"/>
                </a:solidFill>
                <a:latin typeface="+mn-lt"/>
                <a:ea typeface="MS Mincho" pitchFamily="49" charset="-128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n-lt"/>
                <a:ea typeface="MS Mincho" pitchFamily="49" charset="-128"/>
                <a:cs typeface="Times New Roman" pitchFamily="18" charset="0"/>
              </a:rPr>
              <a:t>thực</a:t>
            </a:r>
            <a:r>
              <a:rPr lang="en-US" sz="2000" dirty="0">
                <a:solidFill>
                  <a:schemeClr val="tx1"/>
                </a:solidFill>
                <a:latin typeface="+mn-lt"/>
                <a:ea typeface="MS Mincho" pitchFamily="49" charset="-128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n-lt"/>
                <a:ea typeface="MS Mincho" pitchFamily="49" charset="-128"/>
                <a:cs typeface="Times New Roman" pitchFamily="18" charset="0"/>
              </a:rPr>
              <a:t>hóa</a:t>
            </a:r>
            <a:r>
              <a:rPr lang="en-US" sz="2000" dirty="0">
                <a:solidFill>
                  <a:schemeClr val="tx1"/>
                </a:solidFill>
                <a:latin typeface="+mn-lt"/>
                <a:ea typeface="MS Mincho" pitchFamily="49" charset="-128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n-lt"/>
                <a:ea typeface="MS Mincho" pitchFamily="49" charset="-128"/>
                <a:cs typeface="Times New Roman" pitchFamily="18" charset="0"/>
              </a:rPr>
              <a:t>ước</a:t>
            </a:r>
            <a:r>
              <a:rPr lang="en-US" sz="2000" dirty="0">
                <a:solidFill>
                  <a:schemeClr val="tx1"/>
                </a:solidFill>
                <a:latin typeface="+mn-lt"/>
                <a:ea typeface="MS Mincho" pitchFamily="49" charset="-128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n-lt"/>
                <a:ea typeface="MS Mincho" pitchFamily="49" charset="-128"/>
                <a:cs typeface="Times New Roman" pitchFamily="18" charset="0"/>
              </a:rPr>
              <a:t>mơ</a:t>
            </a:r>
            <a:r>
              <a:rPr lang="en-US" sz="2000" dirty="0">
                <a:solidFill>
                  <a:schemeClr val="tx1"/>
                </a:solidFill>
                <a:latin typeface="+mn-lt"/>
                <a:ea typeface="MS Mincho" pitchFamily="49" charset="-128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n-lt"/>
                <a:ea typeface="MS Mincho" pitchFamily="49" charset="-128"/>
                <a:cs typeface="Times New Roman" pitchFamily="18" charset="0"/>
              </a:rPr>
              <a:t>ấy</a:t>
            </a:r>
            <a:r>
              <a:rPr lang="en-US" sz="2000" dirty="0">
                <a:solidFill>
                  <a:schemeClr val="tx1"/>
                </a:solidFill>
                <a:latin typeface="+mn-lt"/>
                <a:ea typeface="MS Mincho" pitchFamily="49" charset="-128"/>
                <a:cs typeface="Times New Roman" pitchFamily="18" charset="0"/>
              </a:rPr>
              <a:t>. </a:t>
            </a:r>
            <a:endParaRPr lang="vi-VN" sz="1800" dirty="0">
              <a:solidFill>
                <a:schemeClr val="tx1"/>
              </a:solidFill>
              <a:latin typeface="+mn-lt"/>
              <a:ea typeface="MS Mincho" pitchFamily="49" charset="-128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699542"/>
            <a:ext cx="3816425" cy="402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92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52"/>
          <p:cNvSpPr/>
          <p:nvPr/>
        </p:nvSpPr>
        <p:spPr>
          <a:xfrm>
            <a:off x="1142888" y="1317863"/>
            <a:ext cx="7101520" cy="1406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384" name="Google Shape;1384;p52"/>
          <p:cNvSpPr/>
          <p:nvPr/>
        </p:nvSpPr>
        <p:spPr>
          <a:xfrm>
            <a:off x="1127542" y="3291520"/>
            <a:ext cx="7116865" cy="1406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385" name="Google Shape;1385;p52"/>
          <p:cNvSpPr txBox="1">
            <a:spLocks noGrp="1"/>
          </p:cNvSpPr>
          <p:nvPr>
            <p:ph type="title"/>
          </p:nvPr>
        </p:nvSpPr>
        <p:spPr>
          <a:xfrm>
            <a:off x="778500" y="452825"/>
            <a:ext cx="5950500" cy="4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1" dirty="0">
                <a:latin typeface="+mn-lt"/>
              </a:rPr>
              <a:t>III. Tổng kết</a:t>
            </a:r>
            <a:endParaRPr sz="2800" b="1" dirty="0">
              <a:latin typeface="+mn-lt"/>
            </a:endParaRPr>
          </a:p>
        </p:txBody>
      </p:sp>
      <p:sp>
        <p:nvSpPr>
          <p:cNvPr id="1386" name="Google Shape;1386;p52"/>
          <p:cNvSpPr/>
          <p:nvPr/>
        </p:nvSpPr>
        <p:spPr>
          <a:xfrm>
            <a:off x="1259632" y="951828"/>
            <a:ext cx="2808312" cy="450597"/>
          </a:xfrm>
          <a:prstGeom prst="round2SameRect">
            <a:avLst>
              <a:gd name="adj1" fmla="val 43393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vi-VN" sz="2400" dirty="0">
                <a:latin typeface="+mn-lt"/>
                <a:ea typeface="Sue Ellen Francisco"/>
                <a:cs typeface="Sue Ellen Francisco"/>
                <a:sym typeface="Sue Ellen Francisco"/>
              </a:rPr>
              <a:t>1. Nghệ thuật</a:t>
            </a:r>
            <a:endParaRPr sz="2400" dirty="0">
              <a:latin typeface="+mn-lt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1387" name="Google Shape;1387;p52"/>
          <p:cNvSpPr/>
          <p:nvPr/>
        </p:nvSpPr>
        <p:spPr>
          <a:xfrm>
            <a:off x="1287316" y="2699457"/>
            <a:ext cx="5112568" cy="519900"/>
          </a:xfrm>
          <a:prstGeom prst="round2SameRect">
            <a:avLst>
              <a:gd name="adj1" fmla="val 43393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vi-VN" sz="2400" dirty="0">
                <a:latin typeface="+mn-lt"/>
                <a:ea typeface="Sue Ellen Francisco"/>
                <a:cs typeface="Sue Ellen Francisco"/>
                <a:sym typeface="Sue Ellen Francisco"/>
              </a:rPr>
              <a:t>2. Nội dung – ý nghĩa</a:t>
            </a:r>
            <a:endParaRPr sz="2400" dirty="0">
              <a:latin typeface="+mn-lt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59632" y="1481237"/>
            <a:ext cx="6840760" cy="1241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vi-VN" sz="1800" dirty="0">
                <a:latin typeface="+mn-lt"/>
                <a:cs typeface="Times New Roman" pitchFamily="18" charset="0"/>
              </a:rPr>
              <a:t>- </a:t>
            </a:r>
            <a:r>
              <a:rPr lang="vi-VN" sz="1600" dirty="0">
                <a:latin typeface="+mn-lt"/>
                <a:cs typeface="Times New Roman" pitchFamily="18" charset="0"/>
              </a:rPr>
              <a:t>Hình ảnh tương phản đối lập giữa hai hình tượng nhân vật.</a:t>
            </a:r>
          </a:p>
          <a:p>
            <a:pPr eaLnBrk="1" hangingPunct="1">
              <a:lnSpc>
                <a:spcPct val="150000"/>
              </a:lnSpc>
              <a:buFontTx/>
              <a:buChar char="-"/>
            </a:pPr>
            <a:r>
              <a:rPr lang="vi-VN" sz="1600" dirty="0">
                <a:latin typeface="+mn-lt"/>
                <a:cs typeface="Times New Roman" pitchFamily="18" charset="0"/>
              </a:rPr>
              <a:t> Giọng điệu phê phán, hài hước.</a:t>
            </a:r>
          </a:p>
          <a:p>
            <a:pPr eaLnBrk="1" hangingPunct="1">
              <a:lnSpc>
                <a:spcPct val="150000"/>
              </a:lnSpc>
            </a:pPr>
            <a:r>
              <a:rPr lang="vi-VN" sz="1600" dirty="0">
                <a:latin typeface="+mn-lt"/>
                <a:cs typeface="Times New Roman" pitchFamily="18" charset="0"/>
              </a:rPr>
              <a:t>- </a:t>
            </a:r>
            <a:r>
              <a:rPr lang="en-US" sz="1600" dirty="0" err="1">
                <a:latin typeface="+mn-lt"/>
                <a:cs typeface="Times New Roman" pitchFamily="18" charset="0"/>
              </a:rPr>
              <a:t>Kết</a:t>
            </a:r>
            <a:r>
              <a:rPr lang="en-US" sz="1600" dirty="0">
                <a:latin typeface="+mn-lt"/>
                <a:cs typeface="Times New Roman" pitchFamily="18" charset="0"/>
              </a:rPr>
              <a:t> </a:t>
            </a:r>
            <a:r>
              <a:rPr lang="en-US" sz="1600" dirty="0" err="1">
                <a:latin typeface="+mn-lt"/>
                <a:cs typeface="Times New Roman" pitchFamily="18" charset="0"/>
              </a:rPr>
              <a:t>hợp</a:t>
            </a:r>
            <a:r>
              <a:rPr lang="en-US" sz="1600" dirty="0">
                <a:latin typeface="+mn-lt"/>
                <a:cs typeface="Times New Roman" pitchFamily="18" charset="0"/>
              </a:rPr>
              <a:t> </a:t>
            </a:r>
            <a:r>
              <a:rPr lang="en-US" sz="1600" dirty="0" err="1">
                <a:latin typeface="+mn-lt"/>
                <a:cs typeface="Times New Roman" pitchFamily="18" charset="0"/>
              </a:rPr>
              <a:t>hiệu</a:t>
            </a:r>
            <a:r>
              <a:rPr lang="en-US" sz="1600" dirty="0">
                <a:latin typeface="+mn-lt"/>
                <a:cs typeface="Times New Roman" pitchFamily="18" charset="0"/>
              </a:rPr>
              <a:t> </a:t>
            </a:r>
            <a:r>
              <a:rPr lang="en-US" sz="1600" dirty="0" err="1">
                <a:latin typeface="+mn-lt"/>
                <a:cs typeface="Times New Roman" pitchFamily="18" charset="0"/>
              </a:rPr>
              <a:t>quả</a:t>
            </a:r>
            <a:r>
              <a:rPr lang="en-US" sz="1600" dirty="0">
                <a:latin typeface="+mn-lt"/>
                <a:cs typeface="Times New Roman" pitchFamily="18" charset="0"/>
              </a:rPr>
              <a:t> </a:t>
            </a:r>
            <a:r>
              <a:rPr lang="en-US" sz="1600" dirty="0" err="1">
                <a:latin typeface="+mn-lt"/>
                <a:cs typeface="Times New Roman" pitchFamily="18" charset="0"/>
              </a:rPr>
              <a:t>các</a:t>
            </a:r>
            <a:r>
              <a:rPr lang="en-US" sz="1600" dirty="0">
                <a:latin typeface="+mn-lt"/>
                <a:cs typeface="Times New Roman" pitchFamily="18" charset="0"/>
              </a:rPr>
              <a:t> PTBĐ</a:t>
            </a:r>
            <a:r>
              <a:rPr lang="vi-VN" sz="1600" dirty="0">
                <a:latin typeface="+mn-lt"/>
                <a:cs typeface="Times New Roman" pitchFamily="18" charset="0"/>
              </a:rPr>
              <a:t> tự sự, miêu tả, biểu cảm</a:t>
            </a:r>
            <a:r>
              <a:rPr lang="en-US" sz="1800" dirty="0">
                <a:latin typeface="+mn-lt"/>
                <a:cs typeface="Times New Roman" pitchFamily="18" charset="0"/>
              </a:rPr>
              <a:t>.</a:t>
            </a:r>
            <a:endParaRPr lang="vi-VN" sz="1800" dirty="0">
              <a:latin typeface="+mn-lt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27542" y="3291520"/>
            <a:ext cx="7101520" cy="1524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en-US" sz="1600" dirty="0">
                <a:latin typeface="+mn-lt"/>
                <a:cs typeface="Times New Roman" pitchFamily="18" charset="0"/>
              </a:rPr>
              <a:t>- </a:t>
            </a:r>
            <a:r>
              <a:rPr lang="vi-VN" sz="1600" dirty="0">
                <a:cs typeface="Times New Roman" pitchFamily="18" charset="0"/>
              </a:rPr>
              <a:t>Chế giễu lí tưởng hiệp sĩ phiêu lưu, hão huyền. </a:t>
            </a:r>
            <a:r>
              <a:rPr lang="vi-VN" sz="1600" dirty="0">
                <a:latin typeface="+mn-lt"/>
                <a:cs typeface="Times New Roman" pitchFamily="18" charset="0"/>
              </a:rPr>
              <a:t>Phê phán thói thực dụng thiển cận của con người trong đời sống xã hội.</a:t>
            </a:r>
            <a:r>
              <a:rPr lang="en-US" sz="1600" dirty="0">
                <a:latin typeface="+mn-lt"/>
                <a:cs typeface="Times New Roman" pitchFamily="18" charset="0"/>
              </a:rPr>
              <a:t> 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sz="1600" dirty="0">
                <a:latin typeface="+mn-lt"/>
                <a:cs typeface="Times New Roman" pitchFamily="18" charset="0"/>
              </a:rPr>
              <a:t>- </a:t>
            </a:r>
            <a:r>
              <a:rPr lang="en-US" sz="1600" dirty="0" err="1">
                <a:latin typeface="+mn-lt"/>
                <a:cs typeface="Times New Roman" pitchFamily="18" charset="0"/>
              </a:rPr>
              <a:t>Ngợi</a:t>
            </a:r>
            <a:r>
              <a:rPr lang="en-US" sz="1600" dirty="0">
                <a:latin typeface="+mn-lt"/>
                <a:cs typeface="Times New Roman" pitchFamily="18" charset="0"/>
              </a:rPr>
              <a:t> ca </a:t>
            </a:r>
            <a:r>
              <a:rPr lang="en-US" sz="1600" dirty="0" err="1">
                <a:latin typeface="+mn-lt"/>
                <a:cs typeface="Times New Roman" pitchFamily="18" charset="0"/>
              </a:rPr>
              <a:t>lý</a:t>
            </a:r>
            <a:r>
              <a:rPr lang="en-US" sz="1600" dirty="0">
                <a:latin typeface="+mn-lt"/>
                <a:cs typeface="Times New Roman" pitchFamily="18" charset="0"/>
              </a:rPr>
              <a:t> </a:t>
            </a:r>
            <a:r>
              <a:rPr lang="en-US" sz="1600" dirty="0" err="1">
                <a:latin typeface="+mn-lt"/>
                <a:cs typeface="Times New Roman" pitchFamily="18" charset="0"/>
              </a:rPr>
              <a:t>tưởng</a:t>
            </a:r>
            <a:r>
              <a:rPr lang="en-US" sz="1600" dirty="0">
                <a:latin typeface="+mn-lt"/>
                <a:cs typeface="Times New Roman" pitchFamily="18" charset="0"/>
              </a:rPr>
              <a:t> </a:t>
            </a:r>
            <a:r>
              <a:rPr lang="en-US" sz="1600" dirty="0" err="1">
                <a:latin typeface="+mn-lt"/>
                <a:cs typeface="Times New Roman" pitchFamily="18" charset="0"/>
              </a:rPr>
              <a:t>sống</a:t>
            </a:r>
            <a:r>
              <a:rPr lang="en-US" sz="1600" dirty="0">
                <a:latin typeface="+mn-lt"/>
                <a:cs typeface="Times New Roman" pitchFamily="18" charset="0"/>
              </a:rPr>
              <a:t> </a:t>
            </a:r>
            <a:r>
              <a:rPr lang="en-US" sz="1600" dirty="0" err="1">
                <a:latin typeface="+mn-lt"/>
                <a:cs typeface="Times New Roman" pitchFamily="18" charset="0"/>
              </a:rPr>
              <a:t>cao</a:t>
            </a:r>
            <a:r>
              <a:rPr lang="en-US" sz="1600" dirty="0">
                <a:latin typeface="+mn-lt"/>
                <a:cs typeface="Times New Roman" pitchFamily="18" charset="0"/>
              </a:rPr>
              <a:t> </a:t>
            </a:r>
            <a:r>
              <a:rPr lang="en-US" sz="1600" dirty="0" err="1">
                <a:latin typeface="+mn-lt"/>
                <a:cs typeface="Times New Roman" pitchFamily="18" charset="0"/>
              </a:rPr>
              <a:t>đẹp</a:t>
            </a:r>
            <a:r>
              <a:rPr lang="en-US" sz="1600" dirty="0">
                <a:latin typeface="+mn-lt"/>
                <a:cs typeface="Times New Roman" pitchFamily="18" charset="0"/>
              </a:rPr>
              <a:t>, </a:t>
            </a:r>
            <a:r>
              <a:rPr lang="en-US" sz="1600" dirty="0" err="1">
                <a:latin typeface="+mn-lt"/>
                <a:cs typeface="Times New Roman" pitchFamily="18" charset="0"/>
              </a:rPr>
              <a:t>nhắc</a:t>
            </a:r>
            <a:r>
              <a:rPr lang="en-US" sz="1600" dirty="0">
                <a:latin typeface="+mn-lt"/>
                <a:cs typeface="Times New Roman" pitchFamily="18" charset="0"/>
              </a:rPr>
              <a:t> </a:t>
            </a:r>
            <a:r>
              <a:rPr lang="en-US" sz="1600" dirty="0" err="1">
                <a:latin typeface="+mn-lt"/>
                <a:cs typeface="Times New Roman" pitchFamily="18" charset="0"/>
              </a:rPr>
              <a:t>nhở</a:t>
            </a:r>
            <a:r>
              <a:rPr lang="en-US" sz="1600" dirty="0">
                <a:latin typeface="+mn-lt"/>
                <a:cs typeface="Times New Roman" pitchFamily="18" charset="0"/>
              </a:rPr>
              <a:t> </a:t>
            </a:r>
            <a:r>
              <a:rPr lang="en-US" sz="1600" dirty="0" err="1">
                <a:latin typeface="+mn-lt"/>
                <a:cs typeface="Times New Roman" pitchFamily="18" charset="0"/>
              </a:rPr>
              <a:t>mọi</a:t>
            </a:r>
            <a:r>
              <a:rPr lang="en-US" sz="1600" dirty="0">
                <a:latin typeface="+mn-lt"/>
                <a:cs typeface="Times New Roman" pitchFamily="18" charset="0"/>
              </a:rPr>
              <a:t> </a:t>
            </a:r>
            <a:r>
              <a:rPr lang="en-US" sz="1600" dirty="0" err="1">
                <a:latin typeface="+mn-lt"/>
                <a:cs typeface="Times New Roman" pitchFamily="18" charset="0"/>
              </a:rPr>
              <a:t>người</a:t>
            </a:r>
            <a:r>
              <a:rPr lang="en-US" sz="1600" dirty="0">
                <a:latin typeface="+mn-lt"/>
                <a:cs typeface="Times New Roman" pitchFamily="18" charset="0"/>
              </a:rPr>
              <a:t> </a:t>
            </a:r>
            <a:r>
              <a:rPr lang="en-US" sz="1600" dirty="0" err="1">
                <a:latin typeface="+mn-lt"/>
                <a:cs typeface="Times New Roman" pitchFamily="18" charset="0"/>
              </a:rPr>
              <a:t>phải</a:t>
            </a:r>
            <a:r>
              <a:rPr lang="en-US" sz="1600" dirty="0">
                <a:latin typeface="+mn-lt"/>
                <a:cs typeface="Times New Roman" pitchFamily="18" charset="0"/>
              </a:rPr>
              <a:t> </a:t>
            </a:r>
            <a:r>
              <a:rPr lang="en-US" sz="1600" dirty="0" err="1">
                <a:latin typeface="+mn-lt"/>
                <a:cs typeface="Times New Roman" pitchFamily="18" charset="0"/>
              </a:rPr>
              <a:t>biết</a:t>
            </a:r>
            <a:r>
              <a:rPr lang="en-US" sz="1600" dirty="0">
                <a:latin typeface="+mn-lt"/>
                <a:cs typeface="Times New Roman" pitchFamily="18" charset="0"/>
              </a:rPr>
              <a:t> </a:t>
            </a:r>
            <a:r>
              <a:rPr lang="en-US" sz="1600" dirty="0" err="1">
                <a:latin typeface="+mn-lt"/>
                <a:cs typeface="Times New Roman" pitchFamily="18" charset="0"/>
              </a:rPr>
              <a:t>yêu</a:t>
            </a:r>
            <a:r>
              <a:rPr lang="en-US" sz="1600" dirty="0">
                <a:latin typeface="+mn-lt"/>
                <a:cs typeface="Times New Roman" pitchFamily="18" charset="0"/>
              </a:rPr>
              <a:t> </a:t>
            </a:r>
            <a:r>
              <a:rPr lang="en-US" sz="1600" dirty="0" err="1">
                <a:latin typeface="+mn-lt"/>
                <a:cs typeface="Times New Roman" pitchFamily="18" charset="0"/>
              </a:rPr>
              <a:t>quý</a:t>
            </a:r>
            <a:r>
              <a:rPr lang="en-US" sz="1600" dirty="0">
                <a:latin typeface="+mn-lt"/>
                <a:cs typeface="Times New Roman" pitchFamily="18" charset="0"/>
              </a:rPr>
              <a:t> </a:t>
            </a:r>
            <a:r>
              <a:rPr lang="en-US" sz="1600" dirty="0" err="1">
                <a:latin typeface="+mn-lt"/>
                <a:cs typeface="Times New Roman" pitchFamily="18" charset="0"/>
              </a:rPr>
              <a:t>sách</a:t>
            </a:r>
            <a:r>
              <a:rPr lang="en-US" sz="1600" dirty="0">
                <a:latin typeface="+mn-lt"/>
                <a:cs typeface="Times New Roman" pitchFamily="18" charset="0"/>
              </a:rPr>
              <a:t> </a:t>
            </a:r>
            <a:r>
              <a:rPr lang="en-US" sz="1600" dirty="0" err="1">
                <a:latin typeface="+mn-lt"/>
                <a:cs typeface="Times New Roman" pitchFamily="18" charset="0"/>
              </a:rPr>
              <a:t>vở</a:t>
            </a:r>
            <a:r>
              <a:rPr lang="en-US" sz="1600" dirty="0">
                <a:latin typeface="+mn-lt"/>
                <a:cs typeface="Times New Roman" pitchFamily="18" charset="0"/>
              </a:rPr>
              <a:t> </a:t>
            </a:r>
            <a:r>
              <a:rPr lang="en-US" sz="1600" dirty="0" err="1">
                <a:latin typeface="+mn-lt"/>
                <a:cs typeface="Times New Roman" pitchFamily="18" charset="0"/>
              </a:rPr>
              <a:t>nhưng</a:t>
            </a:r>
            <a:r>
              <a:rPr lang="en-US" sz="1600" dirty="0">
                <a:latin typeface="+mn-lt"/>
                <a:cs typeface="Times New Roman" pitchFamily="18" charset="0"/>
              </a:rPr>
              <a:t> </a:t>
            </a:r>
            <a:r>
              <a:rPr lang="en-US" sz="1600" dirty="0" err="1">
                <a:latin typeface="+mn-lt"/>
                <a:cs typeface="Times New Roman" pitchFamily="18" charset="0"/>
              </a:rPr>
              <a:t>đừng</a:t>
            </a:r>
            <a:r>
              <a:rPr lang="en-US" sz="1600" dirty="0">
                <a:latin typeface="+mn-lt"/>
                <a:cs typeface="Times New Roman" pitchFamily="18" charset="0"/>
              </a:rPr>
              <a:t> </a:t>
            </a:r>
            <a:r>
              <a:rPr lang="en-US" sz="1600" dirty="0" err="1">
                <a:latin typeface="+mn-lt"/>
                <a:cs typeface="Times New Roman" pitchFamily="18" charset="0"/>
              </a:rPr>
              <a:t>đến</a:t>
            </a:r>
            <a:r>
              <a:rPr lang="en-US" sz="1600" dirty="0">
                <a:latin typeface="+mn-lt"/>
                <a:cs typeface="Times New Roman" pitchFamily="18" charset="0"/>
              </a:rPr>
              <a:t> </a:t>
            </a:r>
            <a:r>
              <a:rPr lang="en-US" sz="1600" dirty="0" err="1">
                <a:latin typeface="+mn-lt"/>
                <a:cs typeface="Times New Roman" pitchFamily="18" charset="0"/>
              </a:rPr>
              <a:t>mức</a:t>
            </a:r>
            <a:r>
              <a:rPr lang="en-US" sz="1600" dirty="0">
                <a:latin typeface="+mn-lt"/>
                <a:cs typeface="Times New Roman" pitchFamily="18" charset="0"/>
              </a:rPr>
              <a:t> </a:t>
            </a:r>
            <a:r>
              <a:rPr lang="en-US" sz="1600" dirty="0" err="1">
                <a:latin typeface="+mn-lt"/>
                <a:cs typeface="Times New Roman" pitchFamily="18" charset="0"/>
              </a:rPr>
              <a:t>mê</a:t>
            </a:r>
            <a:r>
              <a:rPr lang="en-US" sz="1600" dirty="0">
                <a:latin typeface="+mn-lt"/>
                <a:cs typeface="Times New Roman" pitchFamily="18" charset="0"/>
              </a:rPr>
              <a:t> </a:t>
            </a:r>
            <a:r>
              <a:rPr lang="en-US" sz="1600" dirty="0" err="1">
                <a:latin typeface="+mn-lt"/>
                <a:cs typeface="Times New Roman" pitchFamily="18" charset="0"/>
              </a:rPr>
              <a:t>muội</a:t>
            </a:r>
            <a:r>
              <a:rPr lang="en-US" sz="1600" dirty="0">
                <a:latin typeface="+mn-lt"/>
                <a:cs typeface="Times New Roman" pitchFamily="18" charset="0"/>
              </a:rPr>
              <a:t>, </a:t>
            </a:r>
            <a:r>
              <a:rPr lang="en-US" sz="1600" dirty="0" err="1">
                <a:latin typeface="+mn-lt"/>
                <a:cs typeface="Times New Roman" pitchFamily="18" charset="0"/>
              </a:rPr>
              <a:t>xa</a:t>
            </a:r>
            <a:r>
              <a:rPr lang="en-US" sz="1600" dirty="0">
                <a:latin typeface="+mn-lt"/>
                <a:cs typeface="Times New Roman" pitchFamily="18" charset="0"/>
              </a:rPr>
              <a:t> </a:t>
            </a:r>
            <a:r>
              <a:rPr lang="en-US" sz="1600" dirty="0" err="1">
                <a:latin typeface="+mn-lt"/>
                <a:cs typeface="Times New Roman" pitchFamily="18" charset="0"/>
              </a:rPr>
              <a:t>rời</a:t>
            </a:r>
            <a:r>
              <a:rPr lang="en-US" sz="1600" dirty="0">
                <a:latin typeface="+mn-lt"/>
                <a:cs typeface="Times New Roman" pitchFamily="18" charset="0"/>
              </a:rPr>
              <a:t> </a:t>
            </a:r>
            <a:r>
              <a:rPr lang="en-US" sz="1600" dirty="0" err="1">
                <a:latin typeface="+mn-lt"/>
                <a:cs typeface="Times New Roman" pitchFamily="18" charset="0"/>
              </a:rPr>
              <a:t>thực</a:t>
            </a:r>
            <a:r>
              <a:rPr lang="en-US" sz="1600" dirty="0">
                <a:latin typeface="+mn-lt"/>
                <a:cs typeface="Times New Roman" pitchFamily="18" charset="0"/>
              </a:rPr>
              <a:t> </a:t>
            </a:r>
            <a:r>
              <a:rPr lang="en-US" sz="1600" dirty="0" err="1">
                <a:latin typeface="+mn-lt"/>
                <a:cs typeface="Times New Roman" pitchFamily="18" charset="0"/>
              </a:rPr>
              <a:t>tế</a:t>
            </a:r>
            <a:r>
              <a:rPr lang="en-US" sz="1600" dirty="0">
                <a:latin typeface="+mn-lt"/>
                <a:cs typeface="Times New Roman" pitchFamily="18" charset="0"/>
              </a:rPr>
              <a:t> </a:t>
            </a:r>
            <a:r>
              <a:rPr lang="en-US" sz="1600" dirty="0" err="1">
                <a:latin typeface="+mn-lt"/>
                <a:cs typeface="Times New Roman" pitchFamily="18" charset="0"/>
              </a:rPr>
              <a:t>và</a:t>
            </a:r>
            <a:r>
              <a:rPr lang="en-US" sz="1600" dirty="0">
                <a:latin typeface="+mn-lt"/>
                <a:cs typeface="Times New Roman" pitchFamily="18" charset="0"/>
              </a:rPr>
              <a:t> </a:t>
            </a:r>
            <a:r>
              <a:rPr lang="en-US" sz="1600" dirty="0" err="1">
                <a:latin typeface="+mn-lt"/>
                <a:cs typeface="Times New Roman" pitchFamily="18" charset="0"/>
              </a:rPr>
              <a:t>trở</a:t>
            </a:r>
            <a:r>
              <a:rPr lang="en-US" sz="1600" dirty="0">
                <a:latin typeface="+mn-lt"/>
                <a:cs typeface="Times New Roman" pitchFamily="18" charset="0"/>
              </a:rPr>
              <a:t> </a:t>
            </a:r>
            <a:r>
              <a:rPr lang="en-US" sz="1600" dirty="0" err="1">
                <a:latin typeface="+mn-lt"/>
                <a:cs typeface="Times New Roman" pitchFamily="18" charset="0"/>
              </a:rPr>
              <a:t>nên</a:t>
            </a:r>
            <a:r>
              <a:rPr lang="en-US" sz="1600" dirty="0">
                <a:latin typeface="+mn-lt"/>
                <a:cs typeface="Times New Roman" pitchFamily="18" charset="0"/>
              </a:rPr>
              <a:t> </a:t>
            </a:r>
            <a:r>
              <a:rPr lang="en-US" sz="1600" dirty="0" err="1">
                <a:latin typeface="+mn-lt"/>
                <a:cs typeface="Times New Roman" pitchFamily="18" charset="0"/>
              </a:rPr>
              <a:t>viễn</a:t>
            </a:r>
            <a:r>
              <a:rPr lang="en-US" sz="1600" dirty="0">
                <a:latin typeface="+mn-lt"/>
                <a:cs typeface="Times New Roman" pitchFamily="18" charset="0"/>
              </a:rPr>
              <a:t> </a:t>
            </a:r>
            <a:r>
              <a:rPr lang="en-US" sz="1600" dirty="0" err="1">
                <a:latin typeface="+mn-lt"/>
                <a:cs typeface="Times New Roman" pitchFamily="18" charset="0"/>
              </a:rPr>
              <a:t>vông</a:t>
            </a:r>
            <a:r>
              <a:rPr lang="en-US" sz="1600" dirty="0">
                <a:latin typeface="+mn-lt"/>
                <a:cs typeface="Times New Roman" pitchFamily="18" charset="0"/>
              </a:rPr>
              <a:t>.</a:t>
            </a:r>
            <a:endParaRPr lang="vi-VN" sz="1600" dirty="0">
              <a:latin typeface="+mn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36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3" grpId="0" animBg="1"/>
      <p:bldP spid="1384" grpId="0" animBg="1"/>
      <p:bldP spid="1386" grpId="0" animBg="1"/>
      <p:bldP spid="1387" grpId="0" animBg="1"/>
      <p:bldP spid="2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55"/>
          <p:cNvSpPr/>
          <p:nvPr/>
        </p:nvSpPr>
        <p:spPr>
          <a:xfrm>
            <a:off x="4700725" y="1652083"/>
            <a:ext cx="3041746" cy="2219723"/>
          </a:xfrm>
          <a:custGeom>
            <a:avLst/>
            <a:gdLst/>
            <a:ahLst/>
            <a:cxnLst/>
            <a:rect l="l" t="t" r="r" b="b"/>
            <a:pathLst>
              <a:path w="45103" h="8608" extrusionOk="0">
                <a:moveTo>
                  <a:pt x="2650" y="2959"/>
                </a:moveTo>
                <a:cubicBezTo>
                  <a:pt x="2628" y="2960"/>
                  <a:pt x="2604" y="2963"/>
                  <a:pt x="2579" y="2968"/>
                </a:cubicBezTo>
                <a:cubicBezTo>
                  <a:pt x="2603" y="2965"/>
                  <a:pt x="2627" y="2962"/>
                  <a:pt x="2650" y="2959"/>
                </a:cubicBezTo>
                <a:close/>
                <a:moveTo>
                  <a:pt x="3823" y="7559"/>
                </a:moveTo>
                <a:cubicBezTo>
                  <a:pt x="3821" y="7559"/>
                  <a:pt x="3819" y="7559"/>
                  <a:pt x="3817" y="7559"/>
                </a:cubicBezTo>
                <a:cubicBezTo>
                  <a:pt x="3819" y="7559"/>
                  <a:pt x="3821" y="7559"/>
                  <a:pt x="3823" y="7559"/>
                </a:cubicBezTo>
                <a:close/>
                <a:moveTo>
                  <a:pt x="43285" y="0"/>
                </a:moveTo>
                <a:cubicBezTo>
                  <a:pt x="43179" y="0"/>
                  <a:pt x="43056" y="17"/>
                  <a:pt x="42916" y="54"/>
                </a:cubicBezTo>
                <a:cubicBezTo>
                  <a:pt x="29297" y="1032"/>
                  <a:pt x="16191" y="1188"/>
                  <a:pt x="2650" y="2959"/>
                </a:cubicBezTo>
                <a:lnTo>
                  <a:pt x="2650" y="2959"/>
                </a:lnTo>
                <a:cubicBezTo>
                  <a:pt x="2660" y="2958"/>
                  <a:pt x="2669" y="2958"/>
                  <a:pt x="2678" y="2958"/>
                </a:cubicBezTo>
                <a:cubicBezTo>
                  <a:pt x="2764" y="2958"/>
                  <a:pt x="2839" y="2982"/>
                  <a:pt x="2915" y="3020"/>
                </a:cubicBezTo>
                <a:cubicBezTo>
                  <a:pt x="2399" y="3020"/>
                  <a:pt x="1754" y="3277"/>
                  <a:pt x="955" y="3690"/>
                </a:cubicBezTo>
                <a:lnTo>
                  <a:pt x="2863" y="3690"/>
                </a:lnTo>
                <a:cubicBezTo>
                  <a:pt x="2753" y="3722"/>
                  <a:pt x="2624" y="3731"/>
                  <a:pt x="2484" y="3731"/>
                </a:cubicBezTo>
                <a:cubicBezTo>
                  <a:pt x="2331" y="3731"/>
                  <a:pt x="2164" y="3721"/>
                  <a:pt x="1996" y="3721"/>
                </a:cubicBezTo>
                <a:cubicBezTo>
                  <a:pt x="1460" y="3721"/>
                  <a:pt x="907" y="3824"/>
                  <a:pt x="697" y="4696"/>
                </a:cubicBezTo>
                <a:cubicBezTo>
                  <a:pt x="629" y="4684"/>
                  <a:pt x="569" y="4677"/>
                  <a:pt x="515" y="4677"/>
                </a:cubicBezTo>
                <a:cubicBezTo>
                  <a:pt x="112" y="4677"/>
                  <a:pt x="52" y="5031"/>
                  <a:pt x="52" y="5986"/>
                </a:cubicBezTo>
                <a:cubicBezTo>
                  <a:pt x="52" y="6089"/>
                  <a:pt x="26" y="6192"/>
                  <a:pt x="0" y="6192"/>
                </a:cubicBezTo>
                <a:lnTo>
                  <a:pt x="155" y="6192"/>
                </a:lnTo>
                <a:cubicBezTo>
                  <a:pt x="167" y="7154"/>
                  <a:pt x="649" y="7401"/>
                  <a:pt x="1324" y="7401"/>
                </a:cubicBezTo>
                <a:cubicBezTo>
                  <a:pt x="2033" y="7401"/>
                  <a:pt x="2955" y="7129"/>
                  <a:pt x="3769" y="7129"/>
                </a:cubicBezTo>
                <a:cubicBezTo>
                  <a:pt x="3882" y="7129"/>
                  <a:pt x="3993" y="7134"/>
                  <a:pt x="4101" y="7146"/>
                </a:cubicBezTo>
                <a:cubicBezTo>
                  <a:pt x="4000" y="7374"/>
                  <a:pt x="3923" y="7552"/>
                  <a:pt x="3823" y="7559"/>
                </a:cubicBezTo>
                <a:lnTo>
                  <a:pt x="3823" y="7559"/>
                </a:lnTo>
                <a:cubicBezTo>
                  <a:pt x="5394" y="7507"/>
                  <a:pt x="6940" y="7404"/>
                  <a:pt x="8511" y="7327"/>
                </a:cubicBezTo>
                <a:lnTo>
                  <a:pt x="8511" y="7327"/>
                </a:lnTo>
                <a:cubicBezTo>
                  <a:pt x="6268" y="7585"/>
                  <a:pt x="3869" y="7971"/>
                  <a:pt x="1264" y="8281"/>
                </a:cubicBezTo>
                <a:cubicBezTo>
                  <a:pt x="4106" y="8511"/>
                  <a:pt x="7003" y="8608"/>
                  <a:pt x="9932" y="8608"/>
                </a:cubicBezTo>
                <a:cubicBezTo>
                  <a:pt x="20773" y="8608"/>
                  <a:pt x="32041" y="7289"/>
                  <a:pt x="42478" y="6579"/>
                </a:cubicBezTo>
                <a:cubicBezTo>
                  <a:pt x="42551" y="6568"/>
                  <a:pt x="42640" y="6566"/>
                  <a:pt x="42736" y="6566"/>
                </a:cubicBezTo>
                <a:cubicBezTo>
                  <a:pt x="42795" y="6566"/>
                  <a:pt x="42858" y="6566"/>
                  <a:pt x="42921" y="6566"/>
                </a:cubicBezTo>
                <a:cubicBezTo>
                  <a:pt x="43478" y="6566"/>
                  <a:pt x="44142" y="6505"/>
                  <a:pt x="43845" y="5315"/>
                </a:cubicBezTo>
                <a:lnTo>
                  <a:pt x="43845" y="5315"/>
                </a:lnTo>
                <a:cubicBezTo>
                  <a:pt x="43946" y="5339"/>
                  <a:pt x="44039" y="5351"/>
                  <a:pt x="44126" y="5351"/>
                </a:cubicBezTo>
                <a:cubicBezTo>
                  <a:pt x="44678" y="5351"/>
                  <a:pt x="44915" y="4852"/>
                  <a:pt x="44670" y="3871"/>
                </a:cubicBezTo>
                <a:lnTo>
                  <a:pt x="44670" y="3871"/>
                </a:lnTo>
                <a:cubicBezTo>
                  <a:pt x="44706" y="3891"/>
                  <a:pt x="44738" y="3900"/>
                  <a:pt x="44766" y="3900"/>
                </a:cubicBezTo>
                <a:cubicBezTo>
                  <a:pt x="45103" y="3900"/>
                  <a:pt x="44918" y="2589"/>
                  <a:pt x="44799" y="2375"/>
                </a:cubicBezTo>
                <a:lnTo>
                  <a:pt x="44799" y="2375"/>
                </a:lnTo>
                <a:lnTo>
                  <a:pt x="42968" y="2504"/>
                </a:lnTo>
                <a:cubicBezTo>
                  <a:pt x="42994" y="2168"/>
                  <a:pt x="42968" y="1859"/>
                  <a:pt x="42916" y="1550"/>
                </a:cubicBezTo>
                <a:lnTo>
                  <a:pt x="42916" y="1550"/>
                </a:lnTo>
                <a:cubicBezTo>
                  <a:pt x="42993" y="1595"/>
                  <a:pt x="43069" y="1615"/>
                  <a:pt x="43144" y="1615"/>
                </a:cubicBezTo>
                <a:cubicBezTo>
                  <a:pt x="43810" y="1615"/>
                  <a:pt x="44333" y="0"/>
                  <a:pt x="43285" y="0"/>
                </a:cubicBezTo>
                <a:close/>
              </a:path>
            </a:pathLst>
          </a:custGeom>
          <a:solidFill>
            <a:schemeClr val="lt2">
              <a:alpha val="348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69" name="Google Shape;1469;p55"/>
          <p:cNvSpPr txBox="1">
            <a:spLocks noGrp="1"/>
          </p:cNvSpPr>
          <p:nvPr>
            <p:ph type="body" idx="1"/>
          </p:nvPr>
        </p:nvSpPr>
        <p:spPr>
          <a:xfrm>
            <a:off x="778500" y="987574"/>
            <a:ext cx="4009524" cy="34563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 eaLnBrk="1" hangingPunct="1">
              <a:lnSpc>
                <a:spcPct val="150000"/>
              </a:lnSpc>
              <a:buNone/>
            </a:pPr>
            <a:r>
              <a:rPr lang="pt-BR" sz="2400" dirty="0">
                <a:latin typeface="+mj-lt"/>
                <a:cs typeface="Times New Roman" pitchFamily="18" charset="0"/>
              </a:rPr>
              <a:t>Viết đoạn văn (10- 12 dòng) nêu cảm nhận của em về nhân vật Đôn-ki-hô-tê trong đoạn trích </a:t>
            </a:r>
            <a:r>
              <a:rPr lang="pt-BR" sz="2400" i="1" dirty="0">
                <a:latin typeface="+mj-lt"/>
                <a:cs typeface="Times New Roman" pitchFamily="18" charset="0"/>
              </a:rPr>
              <a:t>Đánh nhau với cối xay gió</a:t>
            </a:r>
            <a:r>
              <a:rPr lang="pt-BR" sz="2400" dirty="0">
                <a:latin typeface="+mj-lt"/>
                <a:cs typeface="Times New Roman" pitchFamily="18" charset="0"/>
              </a:rPr>
              <a:t> của Xéc-van-tét.</a:t>
            </a:r>
            <a:endParaRPr lang="en-US" sz="2400" dirty="0">
              <a:latin typeface="+mj-lt"/>
              <a:cs typeface="Times New Roman" pitchFamily="18" charset="0"/>
            </a:endParaRPr>
          </a:p>
        </p:txBody>
      </p:sp>
      <p:pic>
        <p:nvPicPr>
          <p:cNvPr id="1470" name="Google Shape;1470;p55"/>
          <p:cNvPicPr preferRelativeResize="0"/>
          <p:nvPr/>
        </p:nvPicPr>
        <p:blipFill rotWithShape="1">
          <a:blip r:embed="rId3">
            <a:alphaModFix/>
          </a:blip>
          <a:srcRect l="34921" r="8826"/>
          <a:stretch/>
        </p:blipFill>
        <p:spPr>
          <a:xfrm>
            <a:off x="4987277" y="1454200"/>
            <a:ext cx="2615400" cy="261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71" name="Google Shape;1471;p55"/>
          <p:cNvSpPr txBox="1">
            <a:spLocks noGrp="1"/>
          </p:cNvSpPr>
          <p:nvPr>
            <p:ph type="title"/>
          </p:nvPr>
        </p:nvSpPr>
        <p:spPr>
          <a:xfrm>
            <a:off x="778500" y="452825"/>
            <a:ext cx="5950500" cy="4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1" dirty="0">
                <a:latin typeface="+mn-lt"/>
              </a:rPr>
              <a:t>VẬN DỤNG</a:t>
            </a:r>
            <a:endParaRPr sz="2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6944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9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3" name="Google Shape;1093;p43"/>
          <p:cNvGrpSpPr/>
          <p:nvPr/>
        </p:nvGrpSpPr>
        <p:grpSpPr>
          <a:xfrm>
            <a:off x="1043608" y="1274136"/>
            <a:ext cx="2163212" cy="2163180"/>
            <a:chOff x="7112443" y="1538214"/>
            <a:chExt cx="1345951" cy="1345931"/>
          </a:xfrm>
        </p:grpSpPr>
        <p:sp>
          <p:nvSpPr>
            <p:cNvPr id="1094" name="Google Shape;1094;p43"/>
            <p:cNvSpPr/>
            <p:nvPr/>
          </p:nvSpPr>
          <p:spPr>
            <a:xfrm>
              <a:off x="7112443" y="1538214"/>
              <a:ext cx="1345951" cy="1345931"/>
            </a:xfrm>
            <a:custGeom>
              <a:avLst/>
              <a:gdLst/>
              <a:ahLst/>
              <a:cxnLst/>
              <a:rect l="l" t="t" r="r" b="b"/>
              <a:pathLst>
                <a:path w="66689" h="66688" extrusionOk="0">
                  <a:moveTo>
                    <a:pt x="0" y="0"/>
                  </a:moveTo>
                  <a:lnTo>
                    <a:pt x="0" y="66688"/>
                  </a:lnTo>
                  <a:lnTo>
                    <a:pt x="66688" y="66688"/>
                  </a:lnTo>
                  <a:lnTo>
                    <a:pt x="66688" y="0"/>
                  </a:lnTo>
                  <a:close/>
                </a:path>
              </a:pathLst>
            </a:custGeom>
            <a:solidFill>
              <a:schemeClr val="accent3">
                <a:alpha val="6043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95" name="Google Shape;1095;p43"/>
            <p:cNvSpPr/>
            <p:nvPr/>
          </p:nvSpPr>
          <p:spPr>
            <a:xfrm>
              <a:off x="7112443" y="1538214"/>
              <a:ext cx="1345951" cy="228829"/>
            </a:xfrm>
            <a:custGeom>
              <a:avLst/>
              <a:gdLst/>
              <a:ahLst/>
              <a:cxnLst/>
              <a:rect l="l" t="t" r="r" b="b"/>
              <a:pathLst>
                <a:path w="66689" h="11338" extrusionOk="0">
                  <a:moveTo>
                    <a:pt x="0" y="0"/>
                  </a:moveTo>
                  <a:lnTo>
                    <a:pt x="0" y="11338"/>
                  </a:lnTo>
                  <a:lnTo>
                    <a:pt x="66688" y="11338"/>
                  </a:lnTo>
                  <a:lnTo>
                    <a:pt x="666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096" name="Google Shape;1096;p43"/>
          <p:cNvGrpSpPr/>
          <p:nvPr/>
        </p:nvGrpSpPr>
        <p:grpSpPr>
          <a:xfrm>
            <a:off x="3950485" y="1197255"/>
            <a:ext cx="2279256" cy="2316942"/>
            <a:chOff x="6704494" y="3896337"/>
            <a:chExt cx="780942" cy="791549"/>
          </a:xfrm>
        </p:grpSpPr>
        <p:sp>
          <p:nvSpPr>
            <p:cNvPr id="1097" name="Google Shape;1097;p43"/>
            <p:cNvSpPr/>
            <p:nvPr/>
          </p:nvSpPr>
          <p:spPr>
            <a:xfrm>
              <a:off x="6704494" y="3896651"/>
              <a:ext cx="780942" cy="791235"/>
            </a:xfrm>
            <a:custGeom>
              <a:avLst/>
              <a:gdLst/>
              <a:ahLst/>
              <a:cxnLst/>
              <a:rect l="l" t="t" r="r" b="b"/>
              <a:pathLst>
                <a:path w="38694" h="39204" extrusionOk="0">
                  <a:moveTo>
                    <a:pt x="36840" y="0"/>
                  </a:moveTo>
                  <a:lnTo>
                    <a:pt x="0" y="2310"/>
                  </a:lnTo>
                  <a:lnTo>
                    <a:pt x="2310" y="39150"/>
                  </a:lnTo>
                  <a:cubicBezTo>
                    <a:pt x="2310" y="39150"/>
                    <a:pt x="4255" y="39204"/>
                    <a:pt x="7191" y="39204"/>
                  </a:cubicBezTo>
                  <a:cubicBezTo>
                    <a:pt x="8659" y="39204"/>
                    <a:pt x="10375" y="39190"/>
                    <a:pt x="12219" y="39150"/>
                  </a:cubicBezTo>
                  <a:cubicBezTo>
                    <a:pt x="12766" y="39058"/>
                    <a:pt x="25472" y="37083"/>
                    <a:pt x="29393" y="30608"/>
                  </a:cubicBezTo>
                  <a:cubicBezTo>
                    <a:pt x="29393" y="30608"/>
                    <a:pt x="31734" y="32463"/>
                    <a:pt x="33761" y="32463"/>
                  </a:cubicBezTo>
                  <a:cubicBezTo>
                    <a:pt x="34600" y="32463"/>
                    <a:pt x="35385" y="32145"/>
                    <a:pt x="35928" y="31247"/>
                  </a:cubicBezTo>
                  <a:cubicBezTo>
                    <a:pt x="38694" y="20730"/>
                    <a:pt x="36840" y="0"/>
                    <a:pt x="36840" y="0"/>
                  </a:cubicBezTo>
                  <a:close/>
                </a:path>
              </a:pathLst>
            </a:custGeom>
            <a:solidFill>
              <a:schemeClr val="lt2">
                <a:alpha val="742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98" name="Google Shape;1098;p43"/>
            <p:cNvSpPr/>
            <p:nvPr/>
          </p:nvSpPr>
          <p:spPr>
            <a:xfrm>
              <a:off x="6951104" y="4687087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E249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99" name="Google Shape;1099;p43"/>
            <p:cNvSpPr/>
            <p:nvPr/>
          </p:nvSpPr>
          <p:spPr>
            <a:xfrm>
              <a:off x="6951709" y="4514709"/>
              <a:ext cx="477901" cy="172399"/>
            </a:xfrm>
            <a:custGeom>
              <a:avLst/>
              <a:gdLst/>
              <a:ahLst/>
              <a:cxnLst/>
              <a:rect l="l" t="t" r="r" b="b"/>
              <a:pathLst>
                <a:path w="23679" h="8542" extrusionOk="0">
                  <a:moveTo>
                    <a:pt x="17144" y="0"/>
                  </a:moveTo>
                  <a:cubicBezTo>
                    <a:pt x="13223" y="6444"/>
                    <a:pt x="517" y="8450"/>
                    <a:pt x="1" y="8542"/>
                  </a:cubicBezTo>
                  <a:cubicBezTo>
                    <a:pt x="19667" y="7083"/>
                    <a:pt x="23040" y="2310"/>
                    <a:pt x="23588" y="943"/>
                  </a:cubicBezTo>
                  <a:lnTo>
                    <a:pt x="23679" y="639"/>
                  </a:lnTo>
                  <a:lnTo>
                    <a:pt x="23679" y="639"/>
                  </a:lnTo>
                  <a:cubicBezTo>
                    <a:pt x="23135" y="1547"/>
                    <a:pt x="22349" y="1869"/>
                    <a:pt x="21509" y="1869"/>
                  </a:cubicBezTo>
                  <a:cubicBezTo>
                    <a:pt x="19483" y="1869"/>
                    <a:pt x="17144" y="0"/>
                    <a:pt x="17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00" name="Google Shape;1100;p43"/>
            <p:cNvSpPr/>
            <p:nvPr/>
          </p:nvSpPr>
          <p:spPr>
            <a:xfrm>
              <a:off x="6704494" y="3896337"/>
              <a:ext cx="751495" cy="173630"/>
            </a:xfrm>
            <a:custGeom>
              <a:avLst/>
              <a:gdLst/>
              <a:ahLst/>
              <a:cxnLst/>
              <a:rect l="l" t="t" r="r" b="b"/>
              <a:pathLst>
                <a:path w="37235" h="8603" extrusionOk="0">
                  <a:moveTo>
                    <a:pt x="36840" y="1"/>
                  </a:moveTo>
                  <a:lnTo>
                    <a:pt x="0" y="2341"/>
                  </a:lnTo>
                  <a:lnTo>
                    <a:pt x="395" y="8603"/>
                  </a:lnTo>
                  <a:lnTo>
                    <a:pt x="37235" y="6262"/>
                  </a:lnTo>
                  <a:lnTo>
                    <a:pt x="368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103" name="Google Shape;1103;p43"/>
          <p:cNvSpPr txBox="1">
            <a:spLocks noGrp="1"/>
          </p:cNvSpPr>
          <p:nvPr>
            <p:ph type="subTitle" idx="3"/>
          </p:nvPr>
        </p:nvSpPr>
        <p:spPr>
          <a:xfrm>
            <a:off x="4130041" y="1283302"/>
            <a:ext cx="2099700" cy="20934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b="0" dirty="0">
                <a:latin typeface="+mn-lt"/>
              </a:rPr>
              <a:t>Chuẩn bị bài: </a:t>
            </a:r>
            <a:r>
              <a:rPr lang="en-US" b="0" dirty="0" err="1">
                <a:latin typeface="+mn-lt"/>
              </a:rPr>
              <a:t>Liên</a:t>
            </a:r>
            <a:r>
              <a:rPr lang="en-US" b="0" dirty="0">
                <a:latin typeface="+mn-lt"/>
              </a:rPr>
              <a:t> </a:t>
            </a:r>
            <a:r>
              <a:rPr lang="en-US" b="0" dirty="0" err="1">
                <a:latin typeface="+mn-lt"/>
              </a:rPr>
              <a:t>kết</a:t>
            </a:r>
            <a:r>
              <a:rPr lang="en-US" b="0" dirty="0">
                <a:latin typeface="+mn-lt"/>
              </a:rPr>
              <a:t> </a:t>
            </a:r>
            <a:r>
              <a:rPr lang="en-US" b="0" dirty="0" err="1">
                <a:latin typeface="+mn-lt"/>
              </a:rPr>
              <a:t>các</a:t>
            </a:r>
            <a:r>
              <a:rPr lang="en-US" b="0" dirty="0">
                <a:latin typeface="+mn-lt"/>
              </a:rPr>
              <a:t> </a:t>
            </a:r>
            <a:r>
              <a:rPr lang="en-US" b="0" dirty="0" err="1">
                <a:latin typeface="+mn-lt"/>
              </a:rPr>
              <a:t>đoạn</a:t>
            </a:r>
            <a:r>
              <a:rPr lang="en-US" b="0" dirty="0">
                <a:latin typeface="+mn-lt"/>
              </a:rPr>
              <a:t> </a:t>
            </a:r>
            <a:r>
              <a:rPr lang="en-US" b="0" dirty="0" err="1">
                <a:latin typeface="+mn-lt"/>
              </a:rPr>
              <a:t>văn</a:t>
            </a:r>
            <a:r>
              <a:rPr lang="en-US" sz="2400" b="0" dirty="0">
                <a:latin typeface="+mn-lt"/>
              </a:rPr>
              <a:t> </a:t>
            </a:r>
            <a:r>
              <a:rPr lang="en-US" b="0" dirty="0" err="1">
                <a:latin typeface="+mn-lt"/>
              </a:rPr>
              <a:t>trong</a:t>
            </a:r>
            <a:r>
              <a:rPr lang="en-US" b="0" dirty="0">
                <a:latin typeface="+mn-lt"/>
              </a:rPr>
              <a:t> </a:t>
            </a:r>
            <a:r>
              <a:rPr lang="en-US" b="0" dirty="0" err="1">
                <a:latin typeface="+mn-lt"/>
              </a:rPr>
              <a:t>văn</a:t>
            </a:r>
            <a:r>
              <a:rPr lang="en-US" b="0" dirty="0">
                <a:latin typeface="+mn-lt"/>
              </a:rPr>
              <a:t> </a:t>
            </a:r>
            <a:r>
              <a:rPr lang="en-US" b="0" dirty="0" err="1">
                <a:latin typeface="+mn-lt"/>
              </a:rPr>
              <a:t>bản</a:t>
            </a:r>
            <a:endParaRPr sz="2400" b="0" dirty="0">
              <a:latin typeface="+mn-lt"/>
            </a:endParaRPr>
          </a:p>
        </p:txBody>
      </p:sp>
      <p:sp>
        <p:nvSpPr>
          <p:cNvPr id="1105" name="Google Shape;1105;p43"/>
          <p:cNvSpPr txBox="1">
            <a:spLocks noGrp="1"/>
          </p:cNvSpPr>
          <p:nvPr>
            <p:ph type="title"/>
          </p:nvPr>
        </p:nvSpPr>
        <p:spPr>
          <a:xfrm>
            <a:off x="778500" y="452825"/>
            <a:ext cx="5950500" cy="4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1" dirty="0">
                <a:latin typeface="+mn-lt"/>
              </a:rPr>
              <a:t>Hướng dẫn về nhà</a:t>
            </a:r>
            <a:endParaRPr sz="2800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8513" y="1750490"/>
            <a:ext cx="2177668" cy="1159104"/>
          </a:xfrm>
        </p:spPr>
        <p:txBody>
          <a:bodyPr anchor="ctr"/>
          <a:lstStyle/>
          <a:p>
            <a:pPr marL="139700" indent="0">
              <a:lnSpc>
                <a:spcPct val="150000"/>
              </a:lnSpc>
            </a:pPr>
            <a:r>
              <a:rPr lang="vi-VN" sz="2400" b="0" dirty="0">
                <a:latin typeface="+mn-lt"/>
              </a:rPr>
              <a:t>Ôn tập bài cũ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3007291"/>
            <a:ext cx="2951748" cy="216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72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3" grpId="0" build="p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42"/>
          <p:cNvSpPr txBox="1">
            <a:spLocks noGrp="1"/>
          </p:cNvSpPr>
          <p:nvPr>
            <p:ph type="title"/>
          </p:nvPr>
        </p:nvSpPr>
        <p:spPr>
          <a:xfrm>
            <a:off x="4920488" y="1907550"/>
            <a:ext cx="4044000" cy="13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b="1" dirty="0">
                <a:latin typeface="+mn-lt"/>
              </a:rPr>
              <a:t>Hẹn gặp các em ở </a:t>
            </a:r>
            <a:r>
              <a:rPr lang="en-US" sz="3200" b="1" dirty="0" err="1">
                <a:latin typeface="+mn-lt"/>
              </a:rPr>
              <a:t>tiết</a:t>
            </a:r>
            <a:r>
              <a:rPr lang="vi-VN" sz="3200" b="1" dirty="0">
                <a:latin typeface="+mn-lt"/>
              </a:rPr>
              <a:t> học sau!</a:t>
            </a:r>
            <a:endParaRPr sz="3200" b="1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045282"/>
            <a:ext cx="4070581" cy="30529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7801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p73"/>
          <p:cNvSpPr txBox="1">
            <a:spLocks noGrp="1"/>
          </p:cNvSpPr>
          <p:nvPr>
            <p:ph type="title"/>
          </p:nvPr>
        </p:nvSpPr>
        <p:spPr>
          <a:xfrm>
            <a:off x="930900" y="605225"/>
            <a:ext cx="5950500" cy="4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+mj-lt"/>
              </a:rPr>
              <a:t>KHỞI ĐỘNG</a:t>
            </a:r>
            <a:endParaRPr sz="3200" b="1" dirty="0">
              <a:latin typeface="+mj-lt"/>
            </a:endParaRPr>
          </a:p>
        </p:txBody>
      </p:sp>
      <p:sp>
        <p:nvSpPr>
          <p:cNvPr id="2391" name="Google Shape;2391;p73"/>
          <p:cNvSpPr txBox="1">
            <a:spLocks noGrp="1"/>
          </p:cNvSpPr>
          <p:nvPr>
            <p:ph type="body" idx="1"/>
          </p:nvPr>
        </p:nvSpPr>
        <p:spPr>
          <a:xfrm>
            <a:off x="778500" y="1424000"/>
            <a:ext cx="4081532" cy="34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 err="1">
                <a:latin typeface="+mn-lt"/>
              </a:rPr>
              <a:t>Quan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sát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những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hình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ảnh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sau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và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cho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biết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những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hình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ảnh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này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nói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về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nước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nào</a:t>
            </a:r>
            <a:r>
              <a:rPr lang="en-US" sz="2400" dirty="0">
                <a:latin typeface="+mn-lt"/>
              </a:rPr>
              <a:t>.</a:t>
            </a:r>
            <a:endParaRPr sz="2400" dirty="0">
              <a:latin typeface="+mn-lt"/>
            </a:endParaRPr>
          </a:p>
        </p:txBody>
      </p:sp>
      <p:pic>
        <p:nvPicPr>
          <p:cNvPr id="4" name="Picture 4" descr="Patio_de_los_Arraya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583" y="1337077"/>
            <a:ext cx="3222662" cy="247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sevill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622" y="1337077"/>
            <a:ext cx="3203223" cy="2641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TORER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337077"/>
            <a:ext cx="3203223" cy="2426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6687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35"/>
          <p:cNvSpPr/>
          <p:nvPr/>
        </p:nvSpPr>
        <p:spPr>
          <a:xfrm>
            <a:off x="1403648" y="1491630"/>
            <a:ext cx="6408712" cy="2016224"/>
          </a:xfrm>
          <a:custGeom>
            <a:avLst/>
            <a:gdLst/>
            <a:ahLst/>
            <a:cxnLst/>
            <a:rect l="l" t="t" r="r" b="b"/>
            <a:pathLst>
              <a:path w="45103" h="8608" extrusionOk="0">
                <a:moveTo>
                  <a:pt x="2650" y="2959"/>
                </a:moveTo>
                <a:cubicBezTo>
                  <a:pt x="2628" y="2960"/>
                  <a:pt x="2604" y="2963"/>
                  <a:pt x="2579" y="2968"/>
                </a:cubicBezTo>
                <a:cubicBezTo>
                  <a:pt x="2603" y="2965"/>
                  <a:pt x="2627" y="2962"/>
                  <a:pt x="2650" y="2959"/>
                </a:cubicBezTo>
                <a:close/>
                <a:moveTo>
                  <a:pt x="3823" y="7559"/>
                </a:moveTo>
                <a:cubicBezTo>
                  <a:pt x="3821" y="7559"/>
                  <a:pt x="3819" y="7559"/>
                  <a:pt x="3817" y="7559"/>
                </a:cubicBezTo>
                <a:cubicBezTo>
                  <a:pt x="3819" y="7559"/>
                  <a:pt x="3821" y="7559"/>
                  <a:pt x="3823" y="7559"/>
                </a:cubicBezTo>
                <a:close/>
                <a:moveTo>
                  <a:pt x="43285" y="0"/>
                </a:moveTo>
                <a:cubicBezTo>
                  <a:pt x="43179" y="0"/>
                  <a:pt x="43056" y="17"/>
                  <a:pt x="42916" y="54"/>
                </a:cubicBezTo>
                <a:cubicBezTo>
                  <a:pt x="29297" y="1032"/>
                  <a:pt x="16191" y="1188"/>
                  <a:pt x="2650" y="2959"/>
                </a:cubicBezTo>
                <a:lnTo>
                  <a:pt x="2650" y="2959"/>
                </a:lnTo>
                <a:cubicBezTo>
                  <a:pt x="2660" y="2958"/>
                  <a:pt x="2669" y="2958"/>
                  <a:pt x="2678" y="2958"/>
                </a:cubicBezTo>
                <a:cubicBezTo>
                  <a:pt x="2764" y="2958"/>
                  <a:pt x="2839" y="2982"/>
                  <a:pt x="2915" y="3020"/>
                </a:cubicBezTo>
                <a:cubicBezTo>
                  <a:pt x="2399" y="3020"/>
                  <a:pt x="1754" y="3277"/>
                  <a:pt x="955" y="3690"/>
                </a:cubicBezTo>
                <a:lnTo>
                  <a:pt x="2863" y="3690"/>
                </a:lnTo>
                <a:cubicBezTo>
                  <a:pt x="2753" y="3722"/>
                  <a:pt x="2624" y="3731"/>
                  <a:pt x="2484" y="3731"/>
                </a:cubicBezTo>
                <a:cubicBezTo>
                  <a:pt x="2331" y="3731"/>
                  <a:pt x="2164" y="3721"/>
                  <a:pt x="1996" y="3721"/>
                </a:cubicBezTo>
                <a:cubicBezTo>
                  <a:pt x="1460" y="3721"/>
                  <a:pt x="907" y="3824"/>
                  <a:pt x="697" y="4696"/>
                </a:cubicBezTo>
                <a:cubicBezTo>
                  <a:pt x="629" y="4684"/>
                  <a:pt x="569" y="4677"/>
                  <a:pt x="515" y="4677"/>
                </a:cubicBezTo>
                <a:cubicBezTo>
                  <a:pt x="112" y="4677"/>
                  <a:pt x="52" y="5031"/>
                  <a:pt x="52" y="5986"/>
                </a:cubicBezTo>
                <a:cubicBezTo>
                  <a:pt x="52" y="6089"/>
                  <a:pt x="26" y="6192"/>
                  <a:pt x="0" y="6192"/>
                </a:cubicBezTo>
                <a:lnTo>
                  <a:pt x="155" y="6192"/>
                </a:lnTo>
                <a:cubicBezTo>
                  <a:pt x="167" y="7154"/>
                  <a:pt x="649" y="7401"/>
                  <a:pt x="1324" y="7401"/>
                </a:cubicBezTo>
                <a:cubicBezTo>
                  <a:pt x="2033" y="7401"/>
                  <a:pt x="2955" y="7129"/>
                  <a:pt x="3769" y="7129"/>
                </a:cubicBezTo>
                <a:cubicBezTo>
                  <a:pt x="3882" y="7129"/>
                  <a:pt x="3993" y="7134"/>
                  <a:pt x="4101" y="7146"/>
                </a:cubicBezTo>
                <a:cubicBezTo>
                  <a:pt x="4000" y="7374"/>
                  <a:pt x="3923" y="7552"/>
                  <a:pt x="3823" y="7559"/>
                </a:cubicBezTo>
                <a:lnTo>
                  <a:pt x="3823" y="7559"/>
                </a:lnTo>
                <a:cubicBezTo>
                  <a:pt x="5394" y="7507"/>
                  <a:pt x="6940" y="7404"/>
                  <a:pt x="8511" y="7327"/>
                </a:cubicBezTo>
                <a:lnTo>
                  <a:pt x="8511" y="7327"/>
                </a:lnTo>
                <a:cubicBezTo>
                  <a:pt x="6268" y="7585"/>
                  <a:pt x="3869" y="7971"/>
                  <a:pt x="1264" y="8281"/>
                </a:cubicBezTo>
                <a:cubicBezTo>
                  <a:pt x="4106" y="8511"/>
                  <a:pt x="7003" y="8608"/>
                  <a:pt x="9932" y="8608"/>
                </a:cubicBezTo>
                <a:cubicBezTo>
                  <a:pt x="20773" y="8608"/>
                  <a:pt x="32041" y="7289"/>
                  <a:pt x="42478" y="6579"/>
                </a:cubicBezTo>
                <a:cubicBezTo>
                  <a:pt x="42551" y="6568"/>
                  <a:pt x="42640" y="6566"/>
                  <a:pt x="42736" y="6566"/>
                </a:cubicBezTo>
                <a:cubicBezTo>
                  <a:pt x="42795" y="6566"/>
                  <a:pt x="42858" y="6566"/>
                  <a:pt x="42921" y="6566"/>
                </a:cubicBezTo>
                <a:cubicBezTo>
                  <a:pt x="43478" y="6566"/>
                  <a:pt x="44142" y="6505"/>
                  <a:pt x="43845" y="5315"/>
                </a:cubicBezTo>
                <a:lnTo>
                  <a:pt x="43845" y="5315"/>
                </a:lnTo>
                <a:cubicBezTo>
                  <a:pt x="43946" y="5339"/>
                  <a:pt x="44039" y="5351"/>
                  <a:pt x="44126" y="5351"/>
                </a:cubicBezTo>
                <a:cubicBezTo>
                  <a:pt x="44678" y="5351"/>
                  <a:pt x="44915" y="4852"/>
                  <a:pt x="44670" y="3871"/>
                </a:cubicBezTo>
                <a:lnTo>
                  <a:pt x="44670" y="3871"/>
                </a:lnTo>
                <a:cubicBezTo>
                  <a:pt x="44706" y="3891"/>
                  <a:pt x="44738" y="3900"/>
                  <a:pt x="44766" y="3900"/>
                </a:cubicBezTo>
                <a:cubicBezTo>
                  <a:pt x="45103" y="3900"/>
                  <a:pt x="44918" y="2589"/>
                  <a:pt x="44799" y="2375"/>
                </a:cubicBezTo>
                <a:lnTo>
                  <a:pt x="44799" y="2375"/>
                </a:lnTo>
                <a:lnTo>
                  <a:pt x="42968" y="2504"/>
                </a:lnTo>
                <a:cubicBezTo>
                  <a:pt x="42994" y="2168"/>
                  <a:pt x="42968" y="1859"/>
                  <a:pt x="42916" y="1550"/>
                </a:cubicBezTo>
                <a:lnTo>
                  <a:pt x="42916" y="1550"/>
                </a:lnTo>
                <a:cubicBezTo>
                  <a:pt x="42993" y="1595"/>
                  <a:pt x="43069" y="1615"/>
                  <a:pt x="43144" y="1615"/>
                </a:cubicBezTo>
                <a:cubicBezTo>
                  <a:pt x="43810" y="1615"/>
                  <a:pt x="44333" y="0"/>
                  <a:pt x="43285" y="0"/>
                </a:cubicBezTo>
                <a:close/>
              </a:path>
            </a:pathLst>
          </a:custGeom>
          <a:solidFill>
            <a:schemeClr val="lt2">
              <a:alpha val="348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35"/>
          <p:cNvSpPr txBox="1">
            <a:spLocks noGrp="1"/>
          </p:cNvSpPr>
          <p:nvPr>
            <p:ph type="ctrTitle"/>
          </p:nvPr>
        </p:nvSpPr>
        <p:spPr>
          <a:xfrm>
            <a:off x="1673850" y="1919150"/>
            <a:ext cx="5796300" cy="106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+mj-lt"/>
              </a:rPr>
              <a:t>Tiết 24:</a:t>
            </a:r>
            <a:br>
              <a:rPr lang="en" sz="3200" b="1" dirty="0">
                <a:latin typeface="+mj-lt"/>
              </a:rPr>
            </a:br>
            <a:r>
              <a:rPr lang="en" sz="3200" b="1" dirty="0">
                <a:latin typeface="+mj-lt"/>
              </a:rPr>
              <a:t>Đánh nhau vói cối xay gió</a:t>
            </a:r>
            <a:endParaRPr sz="3200" b="1" dirty="0">
              <a:latin typeface="+mj-lt"/>
            </a:endParaRPr>
          </a:p>
        </p:txBody>
      </p:sp>
      <p:sp>
        <p:nvSpPr>
          <p:cNvPr id="931" name="Google Shape;931;p35"/>
          <p:cNvSpPr txBox="1">
            <a:spLocks noGrp="1"/>
          </p:cNvSpPr>
          <p:nvPr>
            <p:ph type="subTitle" idx="1"/>
          </p:nvPr>
        </p:nvSpPr>
        <p:spPr>
          <a:xfrm>
            <a:off x="2310450" y="3408738"/>
            <a:ext cx="4523100" cy="4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+mj-lt"/>
              </a:rPr>
              <a:t>GV: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+mj-lt"/>
              </a:rPr>
              <a:t>Trường:</a:t>
            </a:r>
            <a:endParaRPr sz="2000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36"/>
          <p:cNvSpPr txBox="1">
            <a:spLocks noGrp="1"/>
          </p:cNvSpPr>
          <p:nvPr>
            <p:ph type="title"/>
          </p:nvPr>
        </p:nvSpPr>
        <p:spPr>
          <a:xfrm>
            <a:off x="930900" y="605225"/>
            <a:ext cx="5950500" cy="4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+mj-lt"/>
              </a:rPr>
              <a:t>Nội dung bài học</a:t>
            </a:r>
            <a:endParaRPr sz="2800" b="1" dirty="0">
              <a:latin typeface="+mj-lt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666193743"/>
              </p:ext>
            </p:extLst>
          </p:nvPr>
        </p:nvGraphicFramePr>
        <p:xfrm>
          <a:off x="1043608" y="1203598"/>
          <a:ext cx="6768752" cy="3672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388250A-1C46-4FE4-92C8-36A3AC6470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FE96233-5300-470E-9343-F68B1EAB7D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335B8D6-F114-4F1B-BF44-7744642142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65DDE4B-8071-4971-A633-04B186D15F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51F2020-3D00-4768-B215-4E77D2EEDD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3804CDA-DB15-4412-B9EC-8D93F76D41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lvl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971600" y="508623"/>
            <a:ext cx="4536504" cy="778500"/>
          </a:xfrm>
        </p:spPr>
        <p:txBody>
          <a:bodyPr/>
          <a:lstStyle/>
          <a:p>
            <a:pPr algn="l"/>
            <a:r>
              <a:rPr lang="en-US" sz="2800" b="1" dirty="0">
                <a:latin typeface="+mn-lt"/>
              </a:rPr>
              <a:t>I. </a:t>
            </a:r>
            <a:r>
              <a:rPr lang="en-US" sz="2800" b="1" dirty="0" err="1">
                <a:latin typeface="+mn-lt"/>
              </a:rPr>
              <a:t>Tác</a:t>
            </a:r>
            <a:r>
              <a:rPr lang="en-US" sz="2800" b="1" dirty="0">
                <a:latin typeface="+mn-lt"/>
              </a:rPr>
              <a:t> </a:t>
            </a:r>
            <a:r>
              <a:rPr lang="en-US" sz="2800" b="1" dirty="0" err="1">
                <a:latin typeface="+mn-lt"/>
              </a:rPr>
              <a:t>giả</a:t>
            </a:r>
            <a:r>
              <a:rPr lang="en-US" sz="2800" b="1" dirty="0">
                <a:latin typeface="+mn-lt"/>
              </a:rPr>
              <a:t>, </a:t>
            </a:r>
            <a:r>
              <a:rPr lang="en-US" sz="2800" b="1" dirty="0" err="1">
                <a:latin typeface="+mn-lt"/>
              </a:rPr>
              <a:t>tác</a:t>
            </a:r>
            <a:r>
              <a:rPr lang="en-US" sz="2800" b="1" dirty="0">
                <a:latin typeface="+mn-lt"/>
              </a:rPr>
              <a:t> </a:t>
            </a:r>
            <a:r>
              <a:rPr lang="en-US" sz="2800" b="1" dirty="0" err="1">
                <a:latin typeface="+mn-lt"/>
              </a:rPr>
              <a:t>phẩm</a:t>
            </a:r>
            <a:endParaRPr lang="vi-VN" sz="2800" b="1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1300567"/>
            <a:ext cx="6496050" cy="3581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6747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971600" y="555526"/>
            <a:ext cx="4536504" cy="778500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vi-VN" sz="2800" b="1" dirty="0">
                <a:latin typeface="+mn-lt"/>
              </a:rPr>
              <a:t>I. Tác giả, tác phẩm</a:t>
            </a:r>
            <a:br>
              <a:rPr lang="vi-VN" sz="2800" b="1" dirty="0">
                <a:latin typeface="+mn-lt"/>
              </a:rPr>
            </a:br>
            <a:r>
              <a:rPr lang="vi-VN" sz="2400" b="1" dirty="0">
                <a:latin typeface="+mn-lt"/>
              </a:rPr>
              <a:t>1. Tác giả</a:t>
            </a: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395536" y="1685002"/>
            <a:ext cx="4608512" cy="249754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indent="-342900" algn="just" eaLnBrk="1" hangingPunct="1">
              <a:lnSpc>
                <a:spcPct val="150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000" dirty="0" err="1">
                <a:latin typeface="+mn-lt"/>
                <a:cs typeface="Times New Roman" pitchFamily="18" charset="0"/>
              </a:rPr>
              <a:t>Xéc</a:t>
            </a:r>
            <a:r>
              <a:rPr lang="en-US" sz="2000" dirty="0">
                <a:latin typeface="+mn-lt"/>
                <a:cs typeface="Times New Roman" pitchFamily="18" charset="0"/>
              </a:rPr>
              <a:t>-van-</a:t>
            </a:r>
            <a:r>
              <a:rPr lang="en-US" sz="2000" dirty="0" err="1">
                <a:latin typeface="+mn-lt"/>
                <a:cs typeface="Times New Roman" pitchFamily="18" charset="0"/>
              </a:rPr>
              <a:t>tét</a:t>
            </a:r>
            <a:r>
              <a:rPr lang="en-US" sz="2000" dirty="0">
                <a:latin typeface="+mn-lt"/>
                <a:cs typeface="Times New Roman" pitchFamily="18" charset="0"/>
              </a:rPr>
              <a:t> (1547-1616), n</a:t>
            </a:r>
            <a:r>
              <a:rPr lang="vi-VN" sz="2000" dirty="0">
                <a:latin typeface="+mn-lt"/>
                <a:cs typeface="Times New Roman" pitchFamily="18" charset="0"/>
              </a:rPr>
              <a:t>hà văn lỗi lạc của </a:t>
            </a:r>
            <a:r>
              <a:rPr lang="en-US" sz="2000" dirty="0" err="1">
                <a:latin typeface="+mn-lt"/>
                <a:cs typeface="Times New Roman" pitchFamily="18" charset="0"/>
              </a:rPr>
              <a:t>Tây</a:t>
            </a:r>
            <a:r>
              <a:rPr lang="en-US" sz="2000" dirty="0">
                <a:latin typeface="+mn-lt"/>
                <a:cs typeface="Times New Roman" pitchFamily="18" charset="0"/>
              </a:rPr>
              <a:t> Ban </a:t>
            </a:r>
            <a:r>
              <a:rPr lang="en-US" sz="2000" dirty="0" err="1">
                <a:latin typeface="+mn-lt"/>
                <a:cs typeface="Times New Roman" pitchFamily="18" charset="0"/>
              </a:rPr>
              <a:t>Nha</a:t>
            </a:r>
            <a:r>
              <a:rPr lang="vi-VN" sz="2000" dirty="0">
                <a:latin typeface="+mn-lt"/>
                <a:cs typeface="Times New Roman" pitchFamily="18" charset="0"/>
              </a:rPr>
              <a:t>.</a:t>
            </a:r>
          </a:p>
          <a:p>
            <a:pPr marL="342900" indent="-342900" algn="just" eaLnBrk="1" hangingPunct="1">
              <a:lnSpc>
                <a:spcPct val="150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vi-VN" sz="2000" dirty="0">
                <a:latin typeface="+mn-lt"/>
                <a:cs typeface="Times New Roman" pitchFamily="18" charset="0"/>
              </a:rPr>
              <a:t>Văn phong </a:t>
            </a:r>
            <a:r>
              <a:rPr lang="en-US" sz="2000" dirty="0" err="1">
                <a:latin typeface="+mn-lt"/>
                <a:cs typeface="Times New Roman" pitchFamily="18" charset="0"/>
              </a:rPr>
              <a:t>ông</a:t>
            </a:r>
            <a:r>
              <a:rPr lang="en-US" sz="2000" dirty="0">
                <a:latin typeface="+mn-lt"/>
                <a:cs typeface="Times New Roman" pitchFamily="18" charset="0"/>
              </a:rPr>
              <a:t> </a:t>
            </a:r>
            <a:r>
              <a:rPr lang="vi-VN" sz="2000" dirty="0">
                <a:latin typeface="+mn-lt"/>
                <a:cs typeface="Times New Roman" pitchFamily="18" charset="0"/>
              </a:rPr>
              <a:t>giàu chất hiện thực, ngợi ca phần trong trẻo tốt lành, phẩm hạnh của tầng lớp bình dân.</a:t>
            </a:r>
            <a:endParaRPr lang="vi-VN" sz="2400" dirty="0">
              <a:latin typeface="+mn-lt"/>
              <a:cs typeface="Times New Roman" pitchFamily="18" charset="0"/>
            </a:endParaRPr>
          </a:p>
        </p:txBody>
      </p:sp>
      <p:pic>
        <p:nvPicPr>
          <p:cNvPr id="8" name="Picture 16" descr="cervantes_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768" y="483518"/>
            <a:ext cx="2623592" cy="36235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 Box 17"/>
          <p:cNvSpPr txBox="1">
            <a:spLocks noChangeArrowheads="1"/>
          </p:cNvSpPr>
          <p:nvPr/>
        </p:nvSpPr>
        <p:spPr bwMode="auto">
          <a:xfrm>
            <a:off x="5493084" y="4153497"/>
            <a:ext cx="2031243" cy="78483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vi-VN" sz="1800" dirty="0">
                <a:latin typeface="+mn-lt"/>
                <a:cs typeface="Times New Roman" pitchFamily="18" charset="0"/>
              </a:rPr>
              <a:t>Xéc-van-tét</a:t>
            </a:r>
          </a:p>
          <a:p>
            <a:pPr algn="ctr" eaLnBrk="1" hangingPunct="1">
              <a:spcBef>
                <a:spcPct val="50000"/>
              </a:spcBef>
            </a:pPr>
            <a:r>
              <a:rPr lang="vi-VN" sz="1800" dirty="0">
                <a:latin typeface="+mn-lt"/>
                <a:cs typeface="Times New Roman" pitchFamily="18" charset="0"/>
              </a:rPr>
              <a:t>(1547-1616).</a:t>
            </a:r>
          </a:p>
        </p:txBody>
      </p:sp>
    </p:spTree>
    <p:extLst>
      <p:ext uri="{BB962C8B-B14F-4D97-AF65-F5344CB8AC3E}">
        <p14:creationId xmlns:p14="http://schemas.microsoft.com/office/powerpoint/2010/main" val="162080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 idx="4294967295"/>
          </p:nvPr>
        </p:nvSpPr>
        <p:spPr>
          <a:xfrm>
            <a:off x="755576" y="267494"/>
            <a:ext cx="4536504" cy="778500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vi-VN" sz="2800" b="1" dirty="0">
                <a:solidFill>
                  <a:schemeClr val="bg1"/>
                </a:solidFill>
                <a:latin typeface="+mn-lt"/>
              </a:rPr>
              <a:t>I. Tác giả, tác phẩm</a:t>
            </a:r>
            <a:br>
              <a:rPr lang="vi-VN" sz="2800" b="1" dirty="0">
                <a:solidFill>
                  <a:schemeClr val="bg1"/>
                </a:solidFill>
                <a:latin typeface="+mn-lt"/>
              </a:rPr>
            </a:br>
            <a:r>
              <a:rPr lang="vi-VN" sz="2400" b="1" dirty="0">
                <a:solidFill>
                  <a:schemeClr val="bg1"/>
                </a:solidFill>
                <a:latin typeface="+mn-lt"/>
              </a:rPr>
              <a:t>2. Tác phẩm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635646"/>
            <a:ext cx="2321686" cy="314781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8" name="Text Box 18"/>
          <p:cNvSpPr txBox="1">
            <a:spLocks noChangeArrowheads="1"/>
          </p:cNvSpPr>
          <p:nvPr/>
        </p:nvSpPr>
        <p:spPr bwMode="auto">
          <a:xfrm>
            <a:off x="3221278" y="1491630"/>
            <a:ext cx="5311162" cy="332398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vi-VN" sz="2000" dirty="0">
                <a:latin typeface="+mn-lt"/>
                <a:cs typeface="Times New Roman" pitchFamily="18" charset="0"/>
              </a:rPr>
              <a:t>- Tác phẩm 126 chương. </a:t>
            </a:r>
          </a:p>
          <a:p>
            <a:pPr marL="342900" indent="-342900" algn="just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vi-VN" sz="2000" dirty="0">
                <a:latin typeface="+mn-lt"/>
                <a:cs typeface="Times New Roman" pitchFamily="18" charset="0"/>
              </a:rPr>
              <a:t>Phần1: 52 chương xuất bản năm 1605.  </a:t>
            </a:r>
          </a:p>
          <a:p>
            <a:pPr marL="342900" indent="-342900" algn="just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vi-VN" sz="2000" dirty="0">
                <a:latin typeface="+mn-lt"/>
                <a:cs typeface="Times New Roman" pitchFamily="18" charset="0"/>
              </a:rPr>
              <a:t>Phần 2: 74 chương, ra đời năm 1615.</a:t>
            </a:r>
          </a:p>
          <a:p>
            <a:pPr algn="just" eaLnBrk="1" hangingPunct="1">
              <a:lnSpc>
                <a:spcPct val="150000"/>
              </a:lnSpc>
            </a:pPr>
            <a:r>
              <a:rPr lang="vi-VN" sz="2000" dirty="0">
                <a:latin typeface="+mn-lt"/>
                <a:cs typeface="Times New Roman" pitchFamily="18" charset="0"/>
              </a:rPr>
              <a:t>- </a:t>
            </a:r>
            <a:r>
              <a:rPr lang="en-US" sz="2000" dirty="0" err="1">
                <a:latin typeface="+mn-lt"/>
                <a:cs typeface="Times New Roman" pitchFamily="18" charset="0"/>
              </a:rPr>
              <a:t>Văn</a:t>
            </a:r>
            <a:r>
              <a:rPr lang="en-US" sz="2000" dirty="0">
                <a:latin typeface="+mn-lt"/>
                <a:cs typeface="Times New Roman" pitchFamily="18" charset="0"/>
              </a:rPr>
              <a:t> </a:t>
            </a:r>
            <a:r>
              <a:rPr lang="en-US" sz="2000" dirty="0" err="1">
                <a:latin typeface="+mn-lt"/>
                <a:cs typeface="Times New Roman" pitchFamily="18" charset="0"/>
              </a:rPr>
              <a:t>bản</a:t>
            </a:r>
            <a:r>
              <a:rPr lang="vi-VN" sz="2000" dirty="0">
                <a:latin typeface="+mn-lt"/>
                <a:cs typeface="Times New Roman" pitchFamily="18" charset="0"/>
              </a:rPr>
              <a:t> </a:t>
            </a:r>
            <a:r>
              <a:rPr lang="vi-VN" sz="2000" i="1" dirty="0">
                <a:latin typeface="+mn-lt"/>
                <a:cs typeface="Times New Roman" pitchFamily="18" charset="0"/>
              </a:rPr>
              <a:t>Đánh nhau với cối xay gió</a:t>
            </a:r>
            <a:r>
              <a:rPr lang="vi-VN" sz="2000" dirty="0">
                <a:latin typeface="+mn-lt"/>
                <a:cs typeface="Times New Roman" pitchFamily="18" charset="0"/>
              </a:rPr>
              <a:t>: trích chương VIII của tác phẩm.</a:t>
            </a:r>
          </a:p>
          <a:p>
            <a:pPr algn="just" eaLnBrk="1" hangingPunct="1">
              <a:lnSpc>
                <a:spcPct val="150000"/>
              </a:lnSpc>
            </a:pPr>
            <a:r>
              <a:rPr lang="vi-VN" sz="2000" dirty="0">
                <a:latin typeface="+mn-lt"/>
                <a:cs typeface="Times New Roman" pitchFamily="18" charset="0"/>
              </a:rPr>
              <a:t>- Thể loại: tiểu thuyết.</a:t>
            </a:r>
          </a:p>
          <a:p>
            <a:pPr algn="just" eaLnBrk="1" hangingPunct="1">
              <a:lnSpc>
                <a:spcPct val="150000"/>
              </a:lnSpc>
            </a:pPr>
            <a:r>
              <a:rPr lang="vi-VN" sz="2000" dirty="0">
                <a:latin typeface="+mn-lt"/>
                <a:cs typeface="Times New Roman" pitchFamily="18" charset="0"/>
              </a:rPr>
              <a:t>- PTBĐ: T</a:t>
            </a:r>
            <a:r>
              <a:rPr lang="en-US" sz="2000" dirty="0">
                <a:latin typeface="+mn-lt"/>
                <a:cs typeface="Times New Roman" pitchFamily="18" charset="0"/>
              </a:rPr>
              <a:t>ự </a:t>
            </a:r>
            <a:r>
              <a:rPr lang="en-US" sz="2000" dirty="0" err="1">
                <a:latin typeface="+mn-lt"/>
                <a:cs typeface="Times New Roman" pitchFamily="18" charset="0"/>
              </a:rPr>
              <a:t>sự</a:t>
            </a:r>
            <a:r>
              <a:rPr lang="en-US" sz="2000" dirty="0">
                <a:latin typeface="+mn-lt"/>
                <a:cs typeface="Times New Roman" pitchFamily="18" charset="0"/>
              </a:rPr>
              <a:t>, </a:t>
            </a:r>
            <a:r>
              <a:rPr lang="en-US" sz="2000" dirty="0" err="1">
                <a:latin typeface="+mn-lt"/>
                <a:cs typeface="Times New Roman" pitchFamily="18" charset="0"/>
              </a:rPr>
              <a:t>miêu</a:t>
            </a:r>
            <a:r>
              <a:rPr lang="en-US" sz="2000" dirty="0">
                <a:latin typeface="+mn-lt"/>
                <a:cs typeface="Times New Roman" pitchFamily="18" charset="0"/>
              </a:rPr>
              <a:t> </a:t>
            </a:r>
            <a:r>
              <a:rPr lang="en-US" sz="2000" dirty="0" err="1">
                <a:latin typeface="+mn-lt"/>
                <a:cs typeface="Times New Roman" pitchFamily="18" charset="0"/>
              </a:rPr>
              <a:t>tả</a:t>
            </a:r>
            <a:r>
              <a:rPr lang="en-US" sz="2000" dirty="0">
                <a:latin typeface="+mn-lt"/>
                <a:cs typeface="Times New Roman" pitchFamily="18" charset="0"/>
              </a:rPr>
              <a:t>, </a:t>
            </a:r>
            <a:r>
              <a:rPr lang="en-US" sz="2000" dirty="0" err="1">
                <a:latin typeface="+mn-lt"/>
                <a:cs typeface="Times New Roman" pitchFamily="18" charset="0"/>
              </a:rPr>
              <a:t>biểu</a:t>
            </a:r>
            <a:r>
              <a:rPr lang="en-US" sz="2000" dirty="0">
                <a:latin typeface="+mn-lt"/>
                <a:cs typeface="Times New Roman" pitchFamily="18" charset="0"/>
              </a:rPr>
              <a:t> </a:t>
            </a:r>
            <a:r>
              <a:rPr lang="en-US" sz="2000" dirty="0" err="1">
                <a:latin typeface="+mn-lt"/>
                <a:cs typeface="Times New Roman" pitchFamily="18" charset="0"/>
              </a:rPr>
              <a:t>cảm</a:t>
            </a:r>
            <a:r>
              <a:rPr lang="vi-VN" sz="2000" dirty="0">
                <a:latin typeface="+mn-lt"/>
                <a:cs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12701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 idx="4294967295"/>
          </p:nvPr>
        </p:nvSpPr>
        <p:spPr>
          <a:xfrm>
            <a:off x="755576" y="267494"/>
            <a:ext cx="4536504" cy="778500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vi-VN" sz="2800" b="1" dirty="0">
                <a:solidFill>
                  <a:schemeClr val="bg1"/>
                </a:solidFill>
                <a:latin typeface="+mn-lt"/>
              </a:rPr>
              <a:t>I. Tác giả, tác phẩm</a:t>
            </a:r>
            <a:br>
              <a:rPr lang="vi-VN" sz="2800" b="1" dirty="0">
                <a:solidFill>
                  <a:schemeClr val="bg1"/>
                </a:solidFill>
                <a:latin typeface="+mn-lt"/>
              </a:rPr>
            </a:br>
            <a:r>
              <a:rPr lang="vi-VN" sz="2400" b="1" dirty="0">
                <a:solidFill>
                  <a:schemeClr val="bg1"/>
                </a:solidFill>
                <a:latin typeface="+mn-lt"/>
              </a:rPr>
              <a:t>2. Tác phẩm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635646"/>
            <a:ext cx="2321686" cy="314781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8" name="Text Box 18"/>
          <p:cNvSpPr txBox="1">
            <a:spLocks noChangeArrowheads="1"/>
          </p:cNvSpPr>
          <p:nvPr/>
        </p:nvSpPr>
        <p:spPr bwMode="auto">
          <a:xfrm>
            <a:off x="2915816" y="1491630"/>
            <a:ext cx="5832648" cy="326698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vi-VN" sz="2000" b="1" dirty="0">
                <a:latin typeface="+mn-lt"/>
                <a:cs typeface="Times New Roman" pitchFamily="18" charset="0"/>
              </a:rPr>
              <a:t>- Bố cục: 3 phần</a:t>
            </a:r>
          </a:p>
          <a:p>
            <a:pPr marL="342900" indent="-342900" algn="just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vi-VN" sz="2000" dirty="0">
                <a:latin typeface="+mn-lt"/>
                <a:cs typeface="Times New Roman" pitchFamily="18" charset="0"/>
              </a:rPr>
              <a:t>P1: </a:t>
            </a:r>
            <a:r>
              <a:rPr lang="en-US" sz="2000" dirty="0">
                <a:latin typeface="+mn-lt"/>
                <a:cs typeface="Times New Roman" pitchFamily="18" charset="0"/>
              </a:rPr>
              <a:t>“</a:t>
            </a:r>
            <a:r>
              <a:rPr lang="vi-VN" sz="2000" dirty="0">
                <a:latin typeface="+mn-lt"/>
                <a:cs typeface="Times New Roman" pitchFamily="18" charset="0"/>
              </a:rPr>
              <a:t>Từ đầu</a:t>
            </a:r>
            <a:r>
              <a:rPr lang="en-US" sz="2000" dirty="0">
                <a:latin typeface="+mn-lt"/>
                <a:cs typeface="Times New Roman" pitchFamily="18" charset="0"/>
              </a:rPr>
              <a:t>…</a:t>
            </a:r>
            <a:r>
              <a:rPr lang="vi-VN" sz="2000" dirty="0">
                <a:latin typeface="+mn-lt"/>
                <a:cs typeface="Times New Roman" pitchFamily="18" charset="0"/>
              </a:rPr>
              <a:t> </a:t>
            </a:r>
            <a:r>
              <a:rPr lang="vi-VN" sz="2000" i="1" dirty="0">
                <a:latin typeface="+mn-lt"/>
                <a:cs typeface="Times New Roman" pitchFamily="18" charset="0"/>
              </a:rPr>
              <a:t>không cân sức</a:t>
            </a:r>
            <a:r>
              <a:rPr lang="en-US" sz="2000" i="1" dirty="0">
                <a:latin typeface="+mn-lt"/>
                <a:cs typeface="Times New Roman" pitchFamily="18" charset="0"/>
              </a:rPr>
              <a:t>”</a:t>
            </a:r>
            <a:r>
              <a:rPr lang="vi-VN" sz="2000" dirty="0">
                <a:latin typeface="+mn-lt"/>
                <a:cs typeface="Times New Roman" pitchFamily="18" charset="0"/>
              </a:rPr>
              <a:t>: Đôn-ki-hô-tê trước khi đánh nhau với cối xay gió.</a:t>
            </a:r>
          </a:p>
          <a:p>
            <a:pPr marL="342900" indent="-342900" algn="just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vi-VN" sz="2000" dirty="0">
                <a:latin typeface="+mn-lt"/>
                <a:cs typeface="Times New Roman" pitchFamily="18" charset="0"/>
              </a:rPr>
              <a:t>P2: </a:t>
            </a:r>
            <a:r>
              <a:rPr lang="en-US" sz="2000" dirty="0">
                <a:latin typeface="+mn-lt"/>
                <a:cs typeface="Times New Roman" pitchFamily="18" charset="0"/>
              </a:rPr>
              <a:t>“</a:t>
            </a:r>
            <a:r>
              <a:rPr lang="vi-VN" sz="2000" dirty="0">
                <a:latin typeface="+mn-lt"/>
                <a:cs typeface="Times New Roman" pitchFamily="18" charset="0"/>
              </a:rPr>
              <a:t>Tiếp</a:t>
            </a:r>
            <a:r>
              <a:rPr lang="en-US" sz="2000" dirty="0">
                <a:latin typeface="+mn-lt"/>
                <a:cs typeface="Times New Roman" pitchFamily="18" charset="0"/>
              </a:rPr>
              <a:t> </a:t>
            </a:r>
            <a:r>
              <a:rPr lang="en-US" sz="2000" dirty="0" err="1">
                <a:latin typeface="+mn-lt"/>
                <a:cs typeface="Times New Roman" pitchFamily="18" charset="0"/>
              </a:rPr>
              <a:t>theo</a:t>
            </a:r>
            <a:r>
              <a:rPr lang="en-US" sz="2000" dirty="0">
                <a:latin typeface="+mn-lt"/>
                <a:cs typeface="Times New Roman" pitchFamily="18" charset="0"/>
              </a:rPr>
              <a:t> …</a:t>
            </a:r>
            <a:r>
              <a:rPr lang="vi-VN" sz="2000" dirty="0">
                <a:latin typeface="+mn-lt"/>
                <a:cs typeface="Times New Roman" pitchFamily="18" charset="0"/>
              </a:rPr>
              <a:t> </a:t>
            </a:r>
            <a:r>
              <a:rPr lang="vi-VN" sz="2000" i="1" dirty="0">
                <a:latin typeface="+mn-lt"/>
                <a:cs typeface="Times New Roman" pitchFamily="18" charset="0"/>
              </a:rPr>
              <a:t>toạc nửa vai</a:t>
            </a:r>
            <a:r>
              <a:rPr lang="en-US" sz="2000" i="1" dirty="0">
                <a:latin typeface="+mn-lt"/>
                <a:cs typeface="Times New Roman" pitchFamily="18" charset="0"/>
              </a:rPr>
              <a:t>”</a:t>
            </a:r>
            <a:r>
              <a:rPr lang="vi-VN" sz="2000" dirty="0">
                <a:latin typeface="+mn-lt"/>
                <a:cs typeface="Times New Roman" pitchFamily="18" charset="0"/>
              </a:rPr>
              <a:t>: </a:t>
            </a:r>
            <a:r>
              <a:rPr lang="vi-VN" sz="2000" dirty="0">
                <a:cs typeface="Times New Roman" pitchFamily="18" charset="0"/>
              </a:rPr>
              <a:t>Đôn-ki-hô-tê</a:t>
            </a:r>
            <a:r>
              <a:rPr lang="vi-VN" sz="2000" dirty="0">
                <a:latin typeface="+mn-lt"/>
                <a:cs typeface="Times New Roman" pitchFamily="18" charset="0"/>
              </a:rPr>
              <a:t> đánh nhau với cối xay gió.</a:t>
            </a:r>
          </a:p>
          <a:p>
            <a:pPr marL="342900" indent="-342900" algn="just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vi-VN" sz="2000" dirty="0">
                <a:latin typeface="+mn-lt"/>
                <a:cs typeface="Times New Roman" pitchFamily="18" charset="0"/>
              </a:rPr>
              <a:t>P3: </a:t>
            </a:r>
            <a:r>
              <a:rPr lang="en-US" sz="2000" dirty="0" err="1">
                <a:latin typeface="+mn-lt"/>
                <a:cs typeface="Times New Roman" pitchFamily="18" charset="0"/>
              </a:rPr>
              <a:t>Phần</a:t>
            </a:r>
            <a:r>
              <a:rPr lang="en-US" sz="2000" dirty="0">
                <a:latin typeface="+mn-lt"/>
                <a:cs typeface="Times New Roman" pitchFamily="18" charset="0"/>
              </a:rPr>
              <a:t> c</a:t>
            </a:r>
            <a:r>
              <a:rPr lang="vi-VN" sz="2000" dirty="0">
                <a:latin typeface="+mn-lt"/>
                <a:cs typeface="Times New Roman" pitchFamily="18" charset="0"/>
              </a:rPr>
              <a:t>òn lại: sau khi </a:t>
            </a:r>
            <a:r>
              <a:rPr lang="vi-VN" sz="2000" dirty="0">
                <a:cs typeface="Times New Roman" pitchFamily="18" charset="0"/>
              </a:rPr>
              <a:t>Đôn-ki-hô-tê </a:t>
            </a:r>
            <a:r>
              <a:rPr lang="vi-VN" sz="2000" dirty="0">
                <a:latin typeface="+mn-lt"/>
                <a:cs typeface="Times New Roman" pitchFamily="18" charset="0"/>
              </a:rPr>
              <a:t>đánh nhau với cối xay gió. </a:t>
            </a:r>
          </a:p>
        </p:txBody>
      </p:sp>
    </p:spTree>
    <p:extLst>
      <p:ext uri="{BB962C8B-B14F-4D97-AF65-F5344CB8AC3E}">
        <p14:creationId xmlns:p14="http://schemas.microsoft.com/office/powerpoint/2010/main" val="33901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38"/>
          <p:cNvSpPr/>
          <p:nvPr/>
        </p:nvSpPr>
        <p:spPr>
          <a:xfrm>
            <a:off x="5649809" y="1315275"/>
            <a:ext cx="1645132" cy="1126723"/>
          </a:xfrm>
          <a:custGeom>
            <a:avLst/>
            <a:gdLst/>
            <a:ahLst/>
            <a:cxnLst/>
            <a:rect l="l" t="t" r="r" b="b"/>
            <a:pathLst>
              <a:path w="45103" h="8608" extrusionOk="0">
                <a:moveTo>
                  <a:pt x="2650" y="2959"/>
                </a:moveTo>
                <a:cubicBezTo>
                  <a:pt x="2628" y="2960"/>
                  <a:pt x="2604" y="2963"/>
                  <a:pt x="2579" y="2968"/>
                </a:cubicBezTo>
                <a:cubicBezTo>
                  <a:pt x="2603" y="2965"/>
                  <a:pt x="2627" y="2962"/>
                  <a:pt x="2650" y="2959"/>
                </a:cubicBezTo>
                <a:close/>
                <a:moveTo>
                  <a:pt x="3823" y="7559"/>
                </a:moveTo>
                <a:cubicBezTo>
                  <a:pt x="3821" y="7559"/>
                  <a:pt x="3819" y="7559"/>
                  <a:pt x="3817" y="7559"/>
                </a:cubicBezTo>
                <a:cubicBezTo>
                  <a:pt x="3819" y="7559"/>
                  <a:pt x="3821" y="7559"/>
                  <a:pt x="3823" y="7559"/>
                </a:cubicBezTo>
                <a:close/>
                <a:moveTo>
                  <a:pt x="43285" y="0"/>
                </a:moveTo>
                <a:cubicBezTo>
                  <a:pt x="43179" y="0"/>
                  <a:pt x="43056" y="17"/>
                  <a:pt x="42916" y="54"/>
                </a:cubicBezTo>
                <a:cubicBezTo>
                  <a:pt x="29297" y="1032"/>
                  <a:pt x="16191" y="1188"/>
                  <a:pt x="2650" y="2959"/>
                </a:cubicBezTo>
                <a:lnTo>
                  <a:pt x="2650" y="2959"/>
                </a:lnTo>
                <a:cubicBezTo>
                  <a:pt x="2660" y="2958"/>
                  <a:pt x="2669" y="2958"/>
                  <a:pt x="2678" y="2958"/>
                </a:cubicBezTo>
                <a:cubicBezTo>
                  <a:pt x="2764" y="2958"/>
                  <a:pt x="2839" y="2982"/>
                  <a:pt x="2915" y="3020"/>
                </a:cubicBezTo>
                <a:cubicBezTo>
                  <a:pt x="2399" y="3020"/>
                  <a:pt x="1754" y="3277"/>
                  <a:pt x="955" y="3690"/>
                </a:cubicBezTo>
                <a:lnTo>
                  <a:pt x="2863" y="3690"/>
                </a:lnTo>
                <a:cubicBezTo>
                  <a:pt x="2753" y="3722"/>
                  <a:pt x="2624" y="3731"/>
                  <a:pt x="2484" y="3731"/>
                </a:cubicBezTo>
                <a:cubicBezTo>
                  <a:pt x="2331" y="3731"/>
                  <a:pt x="2164" y="3721"/>
                  <a:pt x="1996" y="3721"/>
                </a:cubicBezTo>
                <a:cubicBezTo>
                  <a:pt x="1460" y="3721"/>
                  <a:pt x="907" y="3824"/>
                  <a:pt x="697" y="4696"/>
                </a:cubicBezTo>
                <a:cubicBezTo>
                  <a:pt x="629" y="4684"/>
                  <a:pt x="569" y="4677"/>
                  <a:pt x="515" y="4677"/>
                </a:cubicBezTo>
                <a:cubicBezTo>
                  <a:pt x="112" y="4677"/>
                  <a:pt x="52" y="5031"/>
                  <a:pt x="52" y="5986"/>
                </a:cubicBezTo>
                <a:cubicBezTo>
                  <a:pt x="52" y="6089"/>
                  <a:pt x="26" y="6192"/>
                  <a:pt x="0" y="6192"/>
                </a:cubicBezTo>
                <a:lnTo>
                  <a:pt x="155" y="6192"/>
                </a:lnTo>
                <a:cubicBezTo>
                  <a:pt x="167" y="7154"/>
                  <a:pt x="649" y="7401"/>
                  <a:pt x="1324" y="7401"/>
                </a:cubicBezTo>
                <a:cubicBezTo>
                  <a:pt x="2033" y="7401"/>
                  <a:pt x="2955" y="7129"/>
                  <a:pt x="3769" y="7129"/>
                </a:cubicBezTo>
                <a:cubicBezTo>
                  <a:pt x="3882" y="7129"/>
                  <a:pt x="3993" y="7134"/>
                  <a:pt x="4101" y="7146"/>
                </a:cubicBezTo>
                <a:cubicBezTo>
                  <a:pt x="4000" y="7374"/>
                  <a:pt x="3923" y="7552"/>
                  <a:pt x="3823" y="7559"/>
                </a:cubicBezTo>
                <a:lnTo>
                  <a:pt x="3823" y="7559"/>
                </a:lnTo>
                <a:cubicBezTo>
                  <a:pt x="5394" y="7507"/>
                  <a:pt x="6940" y="7404"/>
                  <a:pt x="8511" y="7327"/>
                </a:cubicBezTo>
                <a:lnTo>
                  <a:pt x="8511" y="7327"/>
                </a:lnTo>
                <a:cubicBezTo>
                  <a:pt x="6268" y="7585"/>
                  <a:pt x="3869" y="7971"/>
                  <a:pt x="1264" y="8281"/>
                </a:cubicBezTo>
                <a:cubicBezTo>
                  <a:pt x="4106" y="8511"/>
                  <a:pt x="7003" y="8608"/>
                  <a:pt x="9932" y="8608"/>
                </a:cubicBezTo>
                <a:cubicBezTo>
                  <a:pt x="20773" y="8608"/>
                  <a:pt x="32041" y="7289"/>
                  <a:pt x="42478" y="6579"/>
                </a:cubicBezTo>
                <a:cubicBezTo>
                  <a:pt x="42551" y="6568"/>
                  <a:pt x="42640" y="6566"/>
                  <a:pt x="42736" y="6566"/>
                </a:cubicBezTo>
                <a:cubicBezTo>
                  <a:pt x="42795" y="6566"/>
                  <a:pt x="42858" y="6566"/>
                  <a:pt x="42921" y="6566"/>
                </a:cubicBezTo>
                <a:cubicBezTo>
                  <a:pt x="43478" y="6566"/>
                  <a:pt x="44142" y="6505"/>
                  <a:pt x="43845" y="5315"/>
                </a:cubicBezTo>
                <a:lnTo>
                  <a:pt x="43845" y="5315"/>
                </a:lnTo>
                <a:cubicBezTo>
                  <a:pt x="43946" y="5339"/>
                  <a:pt x="44039" y="5351"/>
                  <a:pt x="44126" y="5351"/>
                </a:cubicBezTo>
                <a:cubicBezTo>
                  <a:pt x="44678" y="5351"/>
                  <a:pt x="44915" y="4852"/>
                  <a:pt x="44670" y="3871"/>
                </a:cubicBezTo>
                <a:lnTo>
                  <a:pt x="44670" y="3871"/>
                </a:lnTo>
                <a:cubicBezTo>
                  <a:pt x="44706" y="3891"/>
                  <a:pt x="44738" y="3900"/>
                  <a:pt x="44766" y="3900"/>
                </a:cubicBezTo>
                <a:cubicBezTo>
                  <a:pt x="45103" y="3900"/>
                  <a:pt x="44918" y="2589"/>
                  <a:pt x="44799" y="2375"/>
                </a:cubicBezTo>
                <a:lnTo>
                  <a:pt x="44799" y="2375"/>
                </a:lnTo>
                <a:lnTo>
                  <a:pt x="42968" y="2504"/>
                </a:lnTo>
                <a:cubicBezTo>
                  <a:pt x="42994" y="2168"/>
                  <a:pt x="42968" y="1859"/>
                  <a:pt x="42916" y="1550"/>
                </a:cubicBezTo>
                <a:lnTo>
                  <a:pt x="42916" y="1550"/>
                </a:lnTo>
                <a:cubicBezTo>
                  <a:pt x="42993" y="1595"/>
                  <a:pt x="43069" y="1615"/>
                  <a:pt x="43144" y="1615"/>
                </a:cubicBezTo>
                <a:cubicBezTo>
                  <a:pt x="43810" y="1615"/>
                  <a:pt x="44333" y="0"/>
                  <a:pt x="43285" y="0"/>
                </a:cubicBezTo>
                <a:close/>
              </a:path>
            </a:pathLst>
          </a:custGeom>
          <a:solidFill>
            <a:schemeClr val="lt2">
              <a:alpha val="348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38"/>
          <p:cNvSpPr/>
          <p:nvPr/>
        </p:nvSpPr>
        <p:spPr>
          <a:xfrm rot="10800000" flipH="1">
            <a:off x="761950" y="1883528"/>
            <a:ext cx="3453086" cy="1821625"/>
          </a:xfrm>
          <a:custGeom>
            <a:avLst/>
            <a:gdLst/>
            <a:ahLst/>
            <a:cxnLst/>
            <a:rect l="l" t="t" r="r" b="b"/>
            <a:pathLst>
              <a:path w="45103" h="8608" extrusionOk="0">
                <a:moveTo>
                  <a:pt x="2650" y="2959"/>
                </a:moveTo>
                <a:cubicBezTo>
                  <a:pt x="2628" y="2960"/>
                  <a:pt x="2604" y="2963"/>
                  <a:pt x="2579" y="2968"/>
                </a:cubicBezTo>
                <a:cubicBezTo>
                  <a:pt x="2603" y="2965"/>
                  <a:pt x="2627" y="2962"/>
                  <a:pt x="2650" y="2959"/>
                </a:cubicBezTo>
                <a:close/>
                <a:moveTo>
                  <a:pt x="3823" y="7559"/>
                </a:moveTo>
                <a:cubicBezTo>
                  <a:pt x="3821" y="7559"/>
                  <a:pt x="3819" y="7559"/>
                  <a:pt x="3817" y="7559"/>
                </a:cubicBezTo>
                <a:cubicBezTo>
                  <a:pt x="3819" y="7559"/>
                  <a:pt x="3821" y="7559"/>
                  <a:pt x="3823" y="7559"/>
                </a:cubicBezTo>
                <a:close/>
                <a:moveTo>
                  <a:pt x="43285" y="0"/>
                </a:moveTo>
                <a:cubicBezTo>
                  <a:pt x="43179" y="0"/>
                  <a:pt x="43056" y="17"/>
                  <a:pt x="42916" y="54"/>
                </a:cubicBezTo>
                <a:cubicBezTo>
                  <a:pt x="29297" y="1032"/>
                  <a:pt x="16191" y="1188"/>
                  <a:pt x="2650" y="2959"/>
                </a:cubicBezTo>
                <a:lnTo>
                  <a:pt x="2650" y="2959"/>
                </a:lnTo>
                <a:cubicBezTo>
                  <a:pt x="2660" y="2958"/>
                  <a:pt x="2669" y="2958"/>
                  <a:pt x="2678" y="2958"/>
                </a:cubicBezTo>
                <a:cubicBezTo>
                  <a:pt x="2764" y="2958"/>
                  <a:pt x="2839" y="2982"/>
                  <a:pt x="2915" y="3020"/>
                </a:cubicBezTo>
                <a:cubicBezTo>
                  <a:pt x="2399" y="3020"/>
                  <a:pt x="1754" y="3277"/>
                  <a:pt x="955" y="3690"/>
                </a:cubicBezTo>
                <a:lnTo>
                  <a:pt x="2863" y="3690"/>
                </a:lnTo>
                <a:cubicBezTo>
                  <a:pt x="2753" y="3722"/>
                  <a:pt x="2624" y="3731"/>
                  <a:pt x="2484" y="3731"/>
                </a:cubicBezTo>
                <a:cubicBezTo>
                  <a:pt x="2331" y="3731"/>
                  <a:pt x="2164" y="3721"/>
                  <a:pt x="1996" y="3721"/>
                </a:cubicBezTo>
                <a:cubicBezTo>
                  <a:pt x="1460" y="3721"/>
                  <a:pt x="907" y="3824"/>
                  <a:pt x="697" y="4696"/>
                </a:cubicBezTo>
                <a:cubicBezTo>
                  <a:pt x="629" y="4684"/>
                  <a:pt x="569" y="4677"/>
                  <a:pt x="515" y="4677"/>
                </a:cubicBezTo>
                <a:cubicBezTo>
                  <a:pt x="112" y="4677"/>
                  <a:pt x="52" y="5031"/>
                  <a:pt x="52" y="5986"/>
                </a:cubicBezTo>
                <a:cubicBezTo>
                  <a:pt x="52" y="6089"/>
                  <a:pt x="26" y="6192"/>
                  <a:pt x="0" y="6192"/>
                </a:cubicBezTo>
                <a:lnTo>
                  <a:pt x="155" y="6192"/>
                </a:lnTo>
                <a:cubicBezTo>
                  <a:pt x="167" y="7154"/>
                  <a:pt x="649" y="7401"/>
                  <a:pt x="1324" y="7401"/>
                </a:cubicBezTo>
                <a:cubicBezTo>
                  <a:pt x="2033" y="7401"/>
                  <a:pt x="2955" y="7129"/>
                  <a:pt x="3769" y="7129"/>
                </a:cubicBezTo>
                <a:cubicBezTo>
                  <a:pt x="3882" y="7129"/>
                  <a:pt x="3993" y="7134"/>
                  <a:pt x="4101" y="7146"/>
                </a:cubicBezTo>
                <a:cubicBezTo>
                  <a:pt x="4000" y="7374"/>
                  <a:pt x="3923" y="7552"/>
                  <a:pt x="3823" y="7559"/>
                </a:cubicBezTo>
                <a:lnTo>
                  <a:pt x="3823" y="7559"/>
                </a:lnTo>
                <a:cubicBezTo>
                  <a:pt x="5394" y="7507"/>
                  <a:pt x="6940" y="7404"/>
                  <a:pt x="8511" y="7327"/>
                </a:cubicBezTo>
                <a:lnTo>
                  <a:pt x="8511" y="7327"/>
                </a:lnTo>
                <a:cubicBezTo>
                  <a:pt x="6268" y="7585"/>
                  <a:pt x="3869" y="7971"/>
                  <a:pt x="1264" y="8281"/>
                </a:cubicBezTo>
                <a:cubicBezTo>
                  <a:pt x="4106" y="8511"/>
                  <a:pt x="7003" y="8608"/>
                  <a:pt x="9932" y="8608"/>
                </a:cubicBezTo>
                <a:cubicBezTo>
                  <a:pt x="20773" y="8608"/>
                  <a:pt x="32041" y="7289"/>
                  <a:pt x="42478" y="6579"/>
                </a:cubicBezTo>
                <a:cubicBezTo>
                  <a:pt x="42551" y="6568"/>
                  <a:pt x="42640" y="6566"/>
                  <a:pt x="42736" y="6566"/>
                </a:cubicBezTo>
                <a:cubicBezTo>
                  <a:pt x="42795" y="6566"/>
                  <a:pt x="42858" y="6566"/>
                  <a:pt x="42921" y="6566"/>
                </a:cubicBezTo>
                <a:cubicBezTo>
                  <a:pt x="43478" y="6566"/>
                  <a:pt x="44142" y="6505"/>
                  <a:pt x="43845" y="5315"/>
                </a:cubicBezTo>
                <a:lnTo>
                  <a:pt x="43845" y="5315"/>
                </a:lnTo>
                <a:cubicBezTo>
                  <a:pt x="43946" y="5339"/>
                  <a:pt x="44039" y="5351"/>
                  <a:pt x="44126" y="5351"/>
                </a:cubicBezTo>
                <a:cubicBezTo>
                  <a:pt x="44678" y="5351"/>
                  <a:pt x="44915" y="4852"/>
                  <a:pt x="44670" y="3871"/>
                </a:cubicBezTo>
                <a:lnTo>
                  <a:pt x="44670" y="3871"/>
                </a:lnTo>
                <a:cubicBezTo>
                  <a:pt x="44706" y="3891"/>
                  <a:pt x="44738" y="3900"/>
                  <a:pt x="44766" y="3900"/>
                </a:cubicBezTo>
                <a:cubicBezTo>
                  <a:pt x="45103" y="3900"/>
                  <a:pt x="44918" y="2589"/>
                  <a:pt x="44799" y="2375"/>
                </a:cubicBezTo>
                <a:lnTo>
                  <a:pt x="44799" y="2375"/>
                </a:lnTo>
                <a:lnTo>
                  <a:pt x="42968" y="2504"/>
                </a:lnTo>
                <a:cubicBezTo>
                  <a:pt x="42994" y="2168"/>
                  <a:pt x="42968" y="1859"/>
                  <a:pt x="42916" y="1550"/>
                </a:cubicBezTo>
                <a:lnTo>
                  <a:pt x="42916" y="1550"/>
                </a:lnTo>
                <a:cubicBezTo>
                  <a:pt x="42993" y="1595"/>
                  <a:pt x="43069" y="1615"/>
                  <a:pt x="43144" y="1615"/>
                </a:cubicBezTo>
                <a:cubicBezTo>
                  <a:pt x="43810" y="1615"/>
                  <a:pt x="44333" y="0"/>
                  <a:pt x="43285" y="0"/>
                </a:cubicBezTo>
                <a:close/>
              </a:path>
            </a:pathLst>
          </a:custGeom>
          <a:solidFill>
            <a:schemeClr val="accent3">
              <a:alpha val="1562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5" name="Google Shape;965;p38"/>
          <p:cNvPicPr preferRelativeResize="0"/>
          <p:nvPr/>
        </p:nvPicPr>
        <p:blipFill rotWithShape="1">
          <a:blip r:embed="rId3">
            <a:alphaModFix/>
          </a:blip>
          <a:srcRect t="4495" b="4504"/>
          <a:stretch/>
        </p:blipFill>
        <p:spPr>
          <a:xfrm>
            <a:off x="840400" y="1315275"/>
            <a:ext cx="3296173" cy="2958146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38"/>
          <p:cNvSpPr txBox="1">
            <a:spLocks noGrp="1"/>
          </p:cNvSpPr>
          <p:nvPr>
            <p:ph type="subTitle" idx="1"/>
          </p:nvPr>
        </p:nvSpPr>
        <p:spPr>
          <a:xfrm>
            <a:off x="4283968" y="2534838"/>
            <a:ext cx="4248472" cy="7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dirty="0">
                <a:latin typeface="+mn-lt"/>
              </a:rPr>
              <a:t>Đọc – hiểu văn bản</a:t>
            </a:r>
            <a:endParaRPr sz="3200" dirty="0">
              <a:latin typeface="+mn-lt"/>
            </a:endParaRPr>
          </a:p>
        </p:txBody>
      </p:sp>
      <p:sp>
        <p:nvSpPr>
          <p:cNvPr id="968" name="Google Shape;968;p38"/>
          <p:cNvSpPr txBox="1">
            <a:spLocks noGrp="1"/>
          </p:cNvSpPr>
          <p:nvPr>
            <p:ph type="title"/>
          </p:nvPr>
        </p:nvSpPr>
        <p:spPr>
          <a:xfrm>
            <a:off x="5803375" y="1391475"/>
            <a:ext cx="1338000" cy="121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b="1" dirty="0">
                <a:latin typeface="+mn-lt"/>
              </a:rPr>
              <a:t>II</a:t>
            </a:r>
            <a:endParaRPr sz="3200" b="1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tudying Organizer by Slidesgo">
  <a:themeElements>
    <a:clrScheme name="Simple Light">
      <a:dk1>
        <a:srgbClr val="000000"/>
      </a:dk1>
      <a:lt1>
        <a:srgbClr val="981D04"/>
      </a:lt1>
      <a:dk2>
        <a:srgbClr val="027268"/>
      </a:dk2>
      <a:lt2>
        <a:srgbClr val="F7BA9C"/>
      </a:lt2>
      <a:accent1>
        <a:srgbClr val="E1A28D"/>
      </a:accent1>
      <a:accent2>
        <a:srgbClr val="D74A2E"/>
      </a:accent2>
      <a:accent3>
        <a:srgbClr val="00C3B1"/>
      </a:accent3>
      <a:accent4>
        <a:srgbClr val="029083"/>
      </a:accent4>
      <a:accent5>
        <a:srgbClr val="C18A78"/>
      </a:accent5>
      <a:accent6>
        <a:srgbClr val="764B3D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815</Words>
  <Application>Microsoft Office PowerPoint</Application>
  <PresentationFormat>On-screen Show (16:9)</PresentationFormat>
  <Paragraphs>97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Fredericka the Great</vt:lpstr>
      <vt:lpstr>Comfortaa</vt:lpstr>
      <vt:lpstr>Sue Ellen Francisco</vt:lpstr>
      <vt:lpstr>Montserrat</vt:lpstr>
      <vt:lpstr>Times New Roman</vt:lpstr>
      <vt:lpstr>Roboto</vt:lpstr>
      <vt:lpstr>Wingdings</vt:lpstr>
      <vt:lpstr>Roboto Condensed Light</vt:lpstr>
      <vt:lpstr>Studying Organizer by Slidesgo</vt:lpstr>
      <vt:lpstr>Chào mừng các em đến với tiết học hôm nay!</vt:lpstr>
      <vt:lpstr>KHỞI ĐỘNG</vt:lpstr>
      <vt:lpstr>Tiết 24: Đánh nhau vói cối xay gió</vt:lpstr>
      <vt:lpstr>Nội dung bài học</vt:lpstr>
      <vt:lpstr>I. Tác giả, tác phẩm</vt:lpstr>
      <vt:lpstr>I. Tác giả, tác phẩm 1. Tác giả</vt:lpstr>
      <vt:lpstr>I. Tác giả, tác phẩm 2. Tác phẩm</vt:lpstr>
      <vt:lpstr>I. Tác giả, tác phẩm 2. Tác phẩm</vt:lpstr>
      <vt:lpstr>II</vt:lpstr>
      <vt:lpstr>1. Hiệp sĩ Đôn-ki-hô-tê</vt:lpstr>
      <vt:lpstr>2. Giám mã Xan-chô-Pan-xa</vt:lpstr>
      <vt:lpstr>3. Cặp nhân vật tương phản</vt:lpstr>
      <vt:lpstr>3. Cặp nhân vật tương phản</vt:lpstr>
      <vt:lpstr>3. Nghệ thuật xây dựng nhân vật</vt:lpstr>
      <vt:lpstr>III. Tổng kết</vt:lpstr>
      <vt:lpstr>VẬN DỤNG</vt:lpstr>
      <vt:lpstr>Hướng dẫn về nhà</vt:lpstr>
      <vt:lpstr>Hẹn gặp các em ở tiết học sau!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Chào mừng các em đến với bài học hôm nay!</dc:title>
  <dc:creator>admin</dc:creator>
  <cp:lastModifiedBy>Hue Doan</cp:lastModifiedBy>
  <cp:revision>24</cp:revision>
  <dcterms:modified xsi:type="dcterms:W3CDTF">2021-10-12T10:53:21Z</dcterms:modified>
</cp:coreProperties>
</file>